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5" r:id="rId1"/>
  </p:sldMasterIdLst>
  <p:sldIdLst>
    <p:sldId id="256" r:id="rId2"/>
    <p:sldId id="258" r:id="rId3"/>
    <p:sldId id="259" r:id="rId4"/>
    <p:sldId id="260" r:id="rId5"/>
    <p:sldId id="261" r:id="rId6"/>
    <p:sldId id="262" r:id="rId7"/>
    <p:sldId id="263" r:id="rId8"/>
    <p:sldId id="264" r:id="rId9"/>
    <p:sldId id="265" r:id="rId10"/>
    <p:sldId id="266" r:id="rId11"/>
    <p:sldId id="267" r:id="rId12"/>
    <p:sldId id="269" r:id="rId13"/>
    <p:sldId id="272" r:id="rId14"/>
    <p:sldId id="273"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4DCD9B6-D794-46E5-A664-5D94720FE76A}" v="911" dt="2024-10-02T08:51:56.155"/>
    <p1510:client id="{FAE40228-94CD-4410-842F-4A97E7CF9FCB}" v="81" dt="2024-10-02T09:10:11.12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2" autoAdjust="0"/>
    <p:restoredTop sz="94660"/>
  </p:normalViewPr>
  <p:slideViewPr>
    <p:cSldViewPr snapToGrid="0">
      <p:cViewPr varScale="1">
        <p:scale>
          <a:sx n="89" d="100"/>
          <a:sy n="89" d="100"/>
        </p:scale>
        <p:origin x="235"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180D5F8-6A36-4AEB-93F0-ADB46664BED5}" type="doc">
      <dgm:prSet loTypeId="urn:microsoft.com/office/officeart/2005/8/layout/default" loCatId="list" qsTypeId="urn:microsoft.com/office/officeart/2005/8/quickstyle/simple1" qsCatId="simple" csTypeId="urn:microsoft.com/office/officeart/2005/8/colors/accent2_2" csCatId="accent2" phldr="1"/>
      <dgm:spPr/>
      <dgm:t>
        <a:bodyPr/>
        <a:lstStyle/>
        <a:p>
          <a:endParaRPr lang="en-US"/>
        </a:p>
      </dgm:t>
    </dgm:pt>
    <dgm:pt modelId="{F352D487-F6AC-4302-B16D-E4D33DF8B796}">
      <dgm:prSet phldrT="[Text]" phldr="0"/>
      <dgm:spPr/>
      <dgm:t>
        <a:bodyPr/>
        <a:lstStyle/>
        <a:p>
          <a:pPr rtl="0"/>
          <a:r>
            <a:rPr lang="en-US" dirty="0"/>
            <a:t>User-friendly Interface</a:t>
          </a:r>
        </a:p>
      </dgm:t>
    </dgm:pt>
    <dgm:pt modelId="{6C79C504-33AC-4AE8-B690-93498FE29B22}" type="parTrans" cxnId="{E84966B6-89BF-47B1-9F45-16BD2280B6F7}">
      <dgm:prSet/>
      <dgm:spPr/>
      <dgm:t>
        <a:bodyPr/>
        <a:lstStyle/>
        <a:p>
          <a:endParaRPr lang="en-US"/>
        </a:p>
      </dgm:t>
    </dgm:pt>
    <dgm:pt modelId="{FFD1CA9D-5F02-4721-88AC-91B7CB6BAC4B}" type="sibTrans" cxnId="{E84966B6-89BF-47B1-9F45-16BD2280B6F7}">
      <dgm:prSet/>
      <dgm:spPr/>
      <dgm:t>
        <a:bodyPr/>
        <a:lstStyle/>
        <a:p>
          <a:endParaRPr lang="en-US"/>
        </a:p>
      </dgm:t>
    </dgm:pt>
    <dgm:pt modelId="{B553A680-B4A5-45FA-9B65-F9B84E1D152C}">
      <dgm:prSet phldrT="[Text]" phldr="0"/>
      <dgm:spPr/>
      <dgm:t>
        <a:bodyPr/>
        <a:lstStyle/>
        <a:p>
          <a:pPr rtl="0"/>
          <a:r>
            <a:rPr lang="en-US" dirty="0"/>
            <a:t>Vast Library</a:t>
          </a:r>
        </a:p>
      </dgm:t>
    </dgm:pt>
    <dgm:pt modelId="{001DEC9A-C2B5-4289-8060-18F490B1D506}" type="parTrans" cxnId="{A98E1646-5480-4A87-9A5A-8E5E78905D62}">
      <dgm:prSet/>
      <dgm:spPr/>
      <dgm:t>
        <a:bodyPr/>
        <a:lstStyle/>
        <a:p>
          <a:endParaRPr lang="en-US"/>
        </a:p>
      </dgm:t>
    </dgm:pt>
    <dgm:pt modelId="{8A2B9135-7EE4-4563-8414-FFC905793F05}" type="sibTrans" cxnId="{A98E1646-5480-4A87-9A5A-8E5E78905D62}">
      <dgm:prSet/>
      <dgm:spPr/>
      <dgm:t>
        <a:bodyPr/>
        <a:lstStyle/>
        <a:p>
          <a:endParaRPr lang="en-US"/>
        </a:p>
      </dgm:t>
    </dgm:pt>
    <dgm:pt modelId="{88BD69EF-620B-4831-9F2F-AADCB842FA8A}">
      <dgm:prSet phldrT="[Text]"/>
      <dgm:spPr/>
      <dgm:t>
        <a:bodyPr/>
        <a:lstStyle/>
        <a:p>
          <a:pPr rtl="0"/>
          <a:r>
            <a:rPr lang="en-US" dirty="0"/>
            <a:t>Multi-device Compatibility</a:t>
          </a:r>
        </a:p>
      </dgm:t>
    </dgm:pt>
    <dgm:pt modelId="{0D690144-7DB6-41E6-BE65-90FF3A23A20C}" type="parTrans" cxnId="{A7E02748-AF42-415E-A60F-EECD869CB626}">
      <dgm:prSet/>
      <dgm:spPr/>
      <dgm:t>
        <a:bodyPr/>
        <a:lstStyle/>
        <a:p>
          <a:endParaRPr lang="en-US"/>
        </a:p>
      </dgm:t>
    </dgm:pt>
    <dgm:pt modelId="{96102977-DAA6-4257-A056-31F43A5D8256}" type="sibTrans" cxnId="{A7E02748-AF42-415E-A60F-EECD869CB626}">
      <dgm:prSet/>
      <dgm:spPr/>
      <dgm:t>
        <a:bodyPr/>
        <a:lstStyle/>
        <a:p>
          <a:endParaRPr lang="en-US"/>
        </a:p>
      </dgm:t>
    </dgm:pt>
    <dgm:pt modelId="{0C8FBF06-5FAF-465A-A693-B70CBF1B3B7C}">
      <dgm:prSet phldrT="[Text]" phldr="0"/>
      <dgm:spPr/>
      <dgm:t>
        <a:bodyPr/>
        <a:lstStyle/>
        <a:p>
          <a:pPr rtl="0"/>
          <a:r>
            <a:rPr lang="en-US" dirty="0"/>
            <a:t>Offline Viewing</a:t>
          </a:r>
        </a:p>
      </dgm:t>
    </dgm:pt>
    <dgm:pt modelId="{28E81BCB-30B7-411E-A05E-20496E5AD9F1}" type="parTrans" cxnId="{14EAC44A-484E-44A6-ACC6-2B7BE7D5C64C}">
      <dgm:prSet/>
      <dgm:spPr/>
      <dgm:t>
        <a:bodyPr/>
        <a:lstStyle/>
        <a:p>
          <a:endParaRPr lang="en-US"/>
        </a:p>
      </dgm:t>
    </dgm:pt>
    <dgm:pt modelId="{003B015C-DE98-482D-A39D-9183C533F507}" type="sibTrans" cxnId="{14EAC44A-484E-44A6-ACC6-2B7BE7D5C64C}">
      <dgm:prSet/>
      <dgm:spPr/>
      <dgm:t>
        <a:bodyPr/>
        <a:lstStyle/>
        <a:p>
          <a:endParaRPr lang="en-US"/>
        </a:p>
      </dgm:t>
    </dgm:pt>
    <dgm:pt modelId="{6C775201-D97A-418C-BF92-847F21F22278}">
      <dgm:prSet phldrT="[Text]" phldr="0"/>
      <dgm:spPr/>
      <dgm:t>
        <a:bodyPr/>
        <a:lstStyle/>
        <a:p>
          <a:pPr rtl="0"/>
          <a:r>
            <a:rPr lang="en-US" dirty="0"/>
            <a:t>Affordable Pricing</a:t>
          </a:r>
        </a:p>
      </dgm:t>
    </dgm:pt>
    <dgm:pt modelId="{F7184781-A56A-4E46-88DF-8F1D1CDE5C16}" type="parTrans" cxnId="{2E65A794-11B9-4A1B-9152-1EE332A04666}">
      <dgm:prSet/>
      <dgm:spPr/>
      <dgm:t>
        <a:bodyPr/>
        <a:lstStyle/>
        <a:p>
          <a:endParaRPr lang="en-US"/>
        </a:p>
      </dgm:t>
    </dgm:pt>
    <dgm:pt modelId="{60828E66-5801-4AB9-AFC9-F34BF7DF8BE4}" type="sibTrans" cxnId="{2E65A794-11B9-4A1B-9152-1EE332A04666}">
      <dgm:prSet/>
      <dgm:spPr/>
      <dgm:t>
        <a:bodyPr/>
        <a:lstStyle/>
        <a:p>
          <a:endParaRPr lang="en-US"/>
        </a:p>
      </dgm:t>
    </dgm:pt>
    <dgm:pt modelId="{1DD39907-C372-489C-95BE-A986635BAFC3}" type="pres">
      <dgm:prSet presAssocID="{E180D5F8-6A36-4AEB-93F0-ADB46664BED5}" presName="diagram" presStyleCnt="0">
        <dgm:presLayoutVars>
          <dgm:dir/>
          <dgm:resizeHandles val="exact"/>
        </dgm:presLayoutVars>
      </dgm:prSet>
      <dgm:spPr/>
    </dgm:pt>
    <dgm:pt modelId="{47459BAC-C898-4E45-88E4-8B57A90BF934}" type="pres">
      <dgm:prSet presAssocID="{F352D487-F6AC-4302-B16D-E4D33DF8B796}" presName="node" presStyleLbl="node1" presStyleIdx="0" presStyleCnt="5">
        <dgm:presLayoutVars>
          <dgm:bulletEnabled val="1"/>
        </dgm:presLayoutVars>
      </dgm:prSet>
      <dgm:spPr/>
    </dgm:pt>
    <dgm:pt modelId="{37A84F53-FB9B-4561-83D2-FCB2D5C66CA3}" type="pres">
      <dgm:prSet presAssocID="{FFD1CA9D-5F02-4721-88AC-91B7CB6BAC4B}" presName="sibTrans" presStyleCnt="0"/>
      <dgm:spPr/>
    </dgm:pt>
    <dgm:pt modelId="{0678D449-87D6-4646-9FE2-3EE6176FA052}" type="pres">
      <dgm:prSet presAssocID="{B553A680-B4A5-45FA-9B65-F9B84E1D152C}" presName="node" presStyleLbl="node1" presStyleIdx="1" presStyleCnt="5">
        <dgm:presLayoutVars>
          <dgm:bulletEnabled val="1"/>
        </dgm:presLayoutVars>
      </dgm:prSet>
      <dgm:spPr/>
    </dgm:pt>
    <dgm:pt modelId="{84AF81E1-3DC0-4A72-ACC8-F7CCF8A4DEF1}" type="pres">
      <dgm:prSet presAssocID="{8A2B9135-7EE4-4563-8414-FFC905793F05}" presName="sibTrans" presStyleCnt="0"/>
      <dgm:spPr/>
    </dgm:pt>
    <dgm:pt modelId="{F8085F4B-C2BB-4CEC-8825-E1580E73ADF7}" type="pres">
      <dgm:prSet presAssocID="{88BD69EF-620B-4831-9F2F-AADCB842FA8A}" presName="node" presStyleLbl="node1" presStyleIdx="2" presStyleCnt="5">
        <dgm:presLayoutVars>
          <dgm:bulletEnabled val="1"/>
        </dgm:presLayoutVars>
      </dgm:prSet>
      <dgm:spPr/>
    </dgm:pt>
    <dgm:pt modelId="{C8C9208C-E879-46F9-BF36-85E6A37E128A}" type="pres">
      <dgm:prSet presAssocID="{96102977-DAA6-4257-A056-31F43A5D8256}" presName="sibTrans" presStyleCnt="0"/>
      <dgm:spPr/>
    </dgm:pt>
    <dgm:pt modelId="{C0D7506A-1B75-49C8-B8BE-195C73E479C9}" type="pres">
      <dgm:prSet presAssocID="{0C8FBF06-5FAF-465A-A693-B70CBF1B3B7C}" presName="node" presStyleLbl="node1" presStyleIdx="3" presStyleCnt="5">
        <dgm:presLayoutVars>
          <dgm:bulletEnabled val="1"/>
        </dgm:presLayoutVars>
      </dgm:prSet>
      <dgm:spPr/>
    </dgm:pt>
    <dgm:pt modelId="{88E08CE3-E773-463A-A50F-EDB9AE4A67CA}" type="pres">
      <dgm:prSet presAssocID="{003B015C-DE98-482D-A39D-9183C533F507}" presName="sibTrans" presStyleCnt="0"/>
      <dgm:spPr/>
    </dgm:pt>
    <dgm:pt modelId="{D0F71CD0-C48E-493E-9842-C8E566B19369}" type="pres">
      <dgm:prSet presAssocID="{6C775201-D97A-418C-BF92-847F21F22278}" presName="node" presStyleLbl="node1" presStyleIdx="4" presStyleCnt="5">
        <dgm:presLayoutVars>
          <dgm:bulletEnabled val="1"/>
        </dgm:presLayoutVars>
      </dgm:prSet>
      <dgm:spPr/>
    </dgm:pt>
  </dgm:ptLst>
  <dgm:cxnLst>
    <dgm:cxn modelId="{30D9F904-E2B2-42D1-99C2-4B2846699A79}" type="presOf" srcId="{F352D487-F6AC-4302-B16D-E4D33DF8B796}" destId="{47459BAC-C898-4E45-88E4-8B57A90BF934}" srcOrd="0" destOrd="0" presId="urn:microsoft.com/office/officeart/2005/8/layout/default"/>
    <dgm:cxn modelId="{28C6C507-0592-408C-BB1A-056D826A4EB0}" type="presOf" srcId="{0C8FBF06-5FAF-465A-A693-B70CBF1B3B7C}" destId="{C0D7506A-1B75-49C8-B8BE-195C73E479C9}" srcOrd="0" destOrd="0" presId="urn:microsoft.com/office/officeart/2005/8/layout/default"/>
    <dgm:cxn modelId="{06CF8E12-0ED7-4DC1-84A8-3FDB255437CC}" type="presOf" srcId="{6C775201-D97A-418C-BF92-847F21F22278}" destId="{D0F71CD0-C48E-493E-9842-C8E566B19369}" srcOrd="0" destOrd="0" presId="urn:microsoft.com/office/officeart/2005/8/layout/default"/>
    <dgm:cxn modelId="{BC326C62-D3A4-4BCF-833F-DC67EC1D5CCF}" type="presOf" srcId="{88BD69EF-620B-4831-9F2F-AADCB842FA8A}" destId="{F8085F4B-C2BB-4CEC-8825-E1580E73ADF7}" srcOrd="0" destOrd="0" presId="urn:microsoft.com/office/officeart/2005/8/layout/default"/>
    <dgm:cxn modelId="{A98E1646-5480-4A87-9A5A-8E5E78905D62}" srcId="{E180D5F8-6A36-4AEB-93F0-ADB46664BED5}" destId="{B553A680-B4A5-45FA-9B65-F9B84E1D152C}" srcOrd="1" destOrd="0" parTransId="{001DEC9A-C2B5-4289-8060-18F490B1D506}" sibTransId="{8A2B9135-7EE4-4563-8414-FFC905793F05}"/>
    <dgm:cxn modelId="{A7E02748-AF42-415E-A60F-EECD869CB626}" srcId="{E180D5F8-6A36-4AEB-93F0-ADB46664BED5}" destId="{88BD69EF-620B-4831-9F2F-AADCB842FA8A}" srcOrd="2" destOrd="0" parTransId="{0D690144-7DB6-41E6-BE65-90FF3A23A20C}" sibTransId="{96102977-DAA6-4257-A056-31F43A5D8256}"/>
    <dgm:cxn modelId="{14EAC44A-484E-44A6-ACC6-2B7BE7D5C64C}" srcId="{E180D5F8-6A36-4AEB-93F0-ADB46664BED5}" destId="{0C8FBF06-5FAF-465A-A693-B70CBF1B3B7C}" srcOrd="3" destOrd="0" parTransId="{28E81BCB-30B7-411E-A05E-20496E5AD9F1}" sibTransId="{003B015C-DE98-482D-A39D-9183C533F507}"/>
    <dgm:cxn modelId="{2E65A794-11B9-4A1B-9152-1EE332A04666}" srcId="{E180D5F8-6A36-4AEB-93F0-ADB46664BED5}" destId="{6C775201-D97A-418C-BF92-847F21F22278}" srcOrd="4" destOrd="0" parTransId="{F7184781-A56A-4E46-88DF-8F1D1CDE5C16}" sibTransId="{60828E66-5801-4AB9-AFC9-F34BF7DF8BE4}"/>
    <dgm:cxn modelId="{E84966B6-89BF-47B1-9F45-16BD2280B6F7}" srcId="{E180D5F8-6A36-4AEB-93F0-ADB46664BED5}" destId="{F352D487-F6AC-4302-B16D-E4D33DF8B796}" srcOrd="0" destOrd="0" parTransId="{6C79C504-33AC-4AE8-B690-93498FE29B22}" sibTransId="{FFD1CA9D-5F02-4721-88AC-91B7CB6BAC4B}"/>
    <dgm:cxn modelId="{17CB3EE0-7EC1-4E0E-AFDE-7DA99E737404}" type="presOf" srcId="{E180D5F8-6A36-4AEB-93F0-ADB46664BED5}" destId="{1DD39907-C372-489C-95BE-A986635BAFC3}" srcOrd="0" destOrd="0" presId="urn:microsoft.com/office/officeart/2005/8/layout/default"/>
    <dgm:cxn modelId="{69BC8BEC-3FA1-4B86-AE7A-F9D0CCEA58AF}" type="presOf" srcId="{B553A680-B4A5-45FA-9B65-F9B84E1D152C}" destId="{0678D449-87D6-4646-9FE2-3EE6176FA052}" srcOrd="0" destOrd="0" presId="urn:microsoft.com/office/officeart/2005/8/layout/default"/>
    <dgm:cxn modelId="{E24E3F23-1DCD-4FAA-9263-5973A8D62E9A}" type="presParOf" srcId="{1DD39907-C372-489C-95BE-A986635BAFC3}" destId="{47459BAC-C898-4E45-88E4-8B57A90BF934}" srcOrd="0" destOrd="0" presId="urn:microsoft.com/office/officeart/2005/8/layout/default"/>
    <dgm:cxn modelId="{FD772ACB-9EF1-474C-91B6-439CFC8C07DC}" type="presParOf" srcId="{1DD39907-C372-489C-95BE-A986635BAFC3}" destId="{37A84F53-FB9B-4561-83D2-FCB2D5C66CA3}" srcOrd="1" destOrd="0" presId="urn:microsoft.com/office/officeart/2005/8/layout/default"/>
    <dgm:cxn modelId="{DDD42801-CF00-4175-9BA7-9C616B403353}" type="presParOf" srcId="{1DD39907-C372-489C-95BE-A986635BAFC3}" destId="{0678D449-87D6-4646-9FE2-3EE6176FA052}" srcOrd="2" destOrd="0" presId="urn:microsoft.com/office/officeart/2005/8/layout/default"/>
    <dgm:cxn modelId="{8EB3D32F-2A31-4D36-9FB0-68827DD0B74B}" type="presParOf" srcId="{1DD39907-C372-489C-95BE-A986635BAFC3}" destId="{84AF81E1-3DC0-4A72-ACC8-F7CCF8A4DEF1}" srcOrd="3" destOrd="0" presId="urn:microsoft.com/office/officeart/2005/8/layout/default"/>
    <dgm:cxn modelId="{BCA9E6DA-BCD9-4CBF-8649-9450B89E2CDA}" type="presParOf" srcId="{1DD39907-C372-489C-95BE-A986635BAFC3}" destId="{F8085F4B-C2BB-4CEC-8825-E1580E73ADF7}" srcOrd="4" destOrd="0" presId="urn:microsoft.com/office/officeart/2005/8/layout/default"/>
    <dgm:cxn modelId="{3359D294-84F0-4BEC-BA4F-BA833AC5AB26}" type="presParOf" srcId="{1DD39907-C372-489C-95BE-A986635BAFC3}" destId="{C8C9208C-E879-46F9-BF36-85E6A37E128A}" srcOrd="5" destOrd="0" presId="urn:microsoft.com/office/officeart/2005/8/layout/default"/>
    <dgm:cxn modelId="{B77D5793-ED87-4538-B816-49BD806EF928}" type="presParOf" srcId="{1DD39907-C372-489C-95BE-A986635BAFC3}" destId="{C0D7506A-1B75-49C8-B8BE-195C73E479C9}" srcOrd="6" destOrd="0" presId="urn:microsoft.com/office/officeart/2005/8/layout/default"/>
    <dgm:cxn modelId="{19BC9176-9DD2-4729-80E8-D6CBC59A58E2}" type="presParOf" srcId="{1DD39907-C372-489C-95BE-A986635BAFC3}" destId="{88E08CE3-E773-463A-A50F-EDB9AE4A67CA}" srcOrd="7" destOrd="0" presId="urn:microsoft.com/office/officeart/2005/8/layout/default"/>
    <dgm:cxn modelId="{5F57AC5D-F714-49F2-BFF2-EBBE9FAE2DA4}" type="presParOf" srcId="{1DD39907-C372-489C-95BE-A986635BAFC3}" destId="{D0F71CD0-C48E-493E-9842-C8E566B19369}" srcOrd="8"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0E3B599-C1DB-41BF-B3EF-0508616D16A9}" type="doc">
      <dgm:prSet loTypeId="urn:microsoft.com/office/officeart/2005/8/layout/chevron1" loCatId="process" qsTypeId="urn:microsoft.com/office/officeart/2005/8/quickstyle/simple1" qsCatId="simple" csTypeId="urn:microsoft.com/office/officeart/2005/8/colors/accent2_2" csCatId="accent2" phldr="1"/>
      <dgm:spPr/>
      <dgm:t>
        <a:bodyPr/>
        <a:lstStyle/>
        <a:p>
          <a:endParaRPr lang="en-US"/>
        </a:p>
      </dgm:t>
    </dgm:pt>
    <dgm:pt modelId="{66F237D6-1351-4B49-B140-E7ECFF0D1AC2}">
      <dgm:prSet phldrT="[Text]" phldr="0"/>
      <dgm:spPr/>
      <dgm:t>
        <a:bodyPr/>
        <a:lstStyle/>
        <a:p>
          <a:pPr rtl="0"/>
          <a:r>
            <a:rPr lang="en-US" dirty="0">
              <a:latin typeface="Walbaum Display"/>
            </a:rPr>
            <a:t>React js</a:t>
          </a:r>
          <a:endParaRPr lang="en-US" dirty="0"/>
        </a:p>
      </dgm:t>
    </dgm:pt>
    <dgm:pt modelId="{08B9A74D-7016-45CC-9531-F52AFF88DA24}" type="parTrans" cxnId="{82BAFEE7-F268-442B-BE65-F39F0CB0DDEC}">
      <dgm:prSet/>
      <dgm:spPr/>
      <dgm:t>
        <a:bodyPr/>
        <a:lstStyle/>
        <a:p>
          <a:endParaRPr lang="en-US"/>
        </a:p>
      </dgm:t>
    </dgm:pt>
    <dgm:pt modelId="{5E0D411F-4D9F-42B9-B8E6-91A16680AEA0}" type="sibTrans" cxnId="{82BAFEE7-F268-442B-BE65-F39F0CB0DDEC}">
      <dgm:prSet/>
      <dgm:spPr/>
      <dgm:t>
        <a:bodyPr/>
        <a:lstStyle/>
        <a:p>
          <a:endParaRPr lang="en-US"/>
        </a:p>
      </dgm:t>
    </dgm:pt>
    <dgm:pt modelId="{BAD96533-C38A-4EE0-AE5E-549AB32B7FFE}">
      <dgm:prSet phldrT="[Text]" phldr="0"/>
      <dgm:spPr/>
      <dgm:t>
        <a:bodyPr/>
        <a:lstStyle/>
        <a:p>
          <a:r>
            <a:rPr lang="en-US" dirty="0">
              <a:latin typeface="Walbaum Display"/>
            </a:rPr>
            <a:t>HTMl</a:t>
          </a:r>
          <a:endParaRPr lang="en-US" dirty="0"/>
        </a:p>
      </dgm:t>
    </dgm:pt>
    <dgm:pt modelId="{F27CE61A-74AD-4D95-8E5D-5E3A68027FC8}" type="parTrans" cxnId="{5F8A884F-BEB0-4C61-ADE5-0F0C7431D65E}">
      <dgm:prSet/>
      <dgm:spPr/>
      <dgm:t>
        <a:bodyPr/>
        <a:lstStyle/>
        <a:p>
          <a:endParaRPr lang="en-US"/>
        </a:p>
      </dgm:t>
    </dgm:pt>
    <dgm:pt modelId="{8A8C8F15-0914-4A5C-8B96-F5DEFA555FCA}" type="sibTrans" cxnId="{5F8A884F-BEB0-4C61-ADE5-0F0C7431D65E}">
      <dgm:prSet/>
      <dgm:spPr/>
      <dgm:t>
        <a:bodyPr/>
        <a:lstStyle/>
        <a:p>
          <a:endParaRPr lang="en-US"/>
        </a:p>
      </dgm:t>
    </dgm:pt>
    <dgm:pt modelId="{E7858045-C611-4452-BAF6-B2E051BD3A30}">
      <dgm:prSet phldrT="[Text]" phldr="0"/>
      <dgm:spPr/>
      <dgm:t>
        <a:bodyPr/>
        <a:lstStyle/>
        <a:p>
          <a:r>
            <a:rPr lang="en-US" dirty="0">
              <a:latin typeface="Walbaum Display"/>
            </a:rPr>
            <a:t>CSS</a:t>
          </a:r>
          <a:endParaRPr lang="en-US" dirty="0"/>
        </a:p>
      </dgm:t>
    </dgm:pt>
    <dgm:pt modelId="{0E5DF279-9595-4E24-8363-A1E55DB5C1BC}" type="parTrans" cxnId="{F984619A-CE10-4939-9219-9BFD4FD150FC}">
      <dgm:prSet/>
      <dgm:spPr/>
      <dgm:t>
        <a:bodyPr/>
        <a:lstStyle/>
        <a:p>
          <a:endParaRPr lang="en-US"/>
        </a:p>
      </dgm:t>
    </dgm:pt>
    <dgm:pt modelId="{963048EB-F7CE-447B-AECD-73D1E18DB11E}" type="sibTrans" cxnId="{F984619A-CE10-4939-9219-9BFD4FD150FC}">
      <dgm:prSet/>
      <dgm:spPr/>
      <dgm:t>
        <a:bodyPr/>
        <a:lstStyle/>
        <a:p>
          <a:endParaRPr lang="en-US"/>
        </a:p>
      </dgm:t>
    </dgm:pt>
    <dgm:pt modelId="{ADD35229-F4E3-4753-9A6B-1A0F7A029F7D}">
      <dgm:prSet phldrT="[Text]" phldr="0"/>
      <dgm:spPr/>
      <dgm:t>
        <a:bodyPr/>
        <a:lstStyle/>
        <a:p>
          <a:pPr rtl="0"/>
          <a:r>
            <a:rPr lang="en-US" dirty="0">
              <a:latin typeface="Walbaum Display"/>
            </a:rPr>
            <a:t>Java Script</a:t>
          </a:r>
        </a:p>
      </dgm:t>
    </dgm:pt>
    <dgm:pt modelId="{288D8979-65F0-4248-A372-5086F67FDA46}" type="parTrans" cxnId="{7C870F1F-C845-4B66-9510-15F864BA98BC}">
      <dgm:prSet/>
      <dgm:spPr/>
      <dgm:t>
        <a:bodyPr/>
        <a:lstStyle/>
        <a:p>
          <a:endParaRPr lang="en-US"/>
        </a:p>
      </dgm:t>
    </dgm:pt>
    <dgm:pt modelId="{FF8A00F2-8153-4F6F-86AE-59179C16533D}" type="sibTrans" cxnId="{7C870F1F-C845-4B66-9510-15F864BA98BC}">
      <dgm:prSet/>
      <dgm:spPr/>
      <dgm:t>
        <a:bodyPr/>
        <a:lstStyle/>
        <a:p>
          <a:endParaRPr lang="en-US"/>
        </a:p>
      </dgm:t>
    </dgm:pt>
    <dgm:pt modelId="{5FF8F124-0D26-4991-94EE-04A09D36D808}" type="pres">
      <dgm:prSet presAssocID="{00E3B599-C1DB-41BF-B3EF-0508616D16A9}" presName="Name0" presStyleCnt="0">
        <dgm:presLayoutVars>
          <dgm:dir/>
          <dgm:animLvl val="lvl"/>
          <dgm:resizeHandles val="exact"/>
        </dgm:presLayoutVars>
      </dgm:prSet>
      <dgm:spPr/>
    </dgm:pt>
    <dgm:pt modelId="{BDF75C27-FF80-4FF8-A13A-791BAE72C7CA}" type="pres">
      <dgm:prSet presAssocID="{66F237D6-1351-4B49-B140-E7ECFF0D1AC2}" presName="parTxOnly" presStyleLbl="node1" presStyleIdx="0" presStyleCnt="4">
        <dgm:presLayoutVars>
          <dgm:chMax val="0"/>
          <dgm:chPref val="0"/>
          <dgm:bulletEnabled val="1"/>
        </dgm:presLayoutVars>
      </dgm:prSet>
      <dgm:spPr/>
    </dgm:pt>
    <dgm:pt modelId="{CD196A03-D6CD-48B8-9792-ABA495F2344D}" type="pres">
      <dgm:prSet presAssocID="{5E0D411F-4D9F-42B9-B8E6-91A16680AEA0}" presName="parTxOnlySpace" presStyleCnt="0"/>
      <dgm:spPr/>
    </dgm:pt>
    <dgm:pt modelId="{F690B33C-44E1-48E9-BB72-062017A4F0C9}" type="pres">
      <dgm:prSet presAssocID="{BAD96533-C38A-4EE0-AE5E-549AB32B7FFE}" presName="parTxOnly" presStyleLbl="node1" presStyleIdx="1" presStyleCnt="4">
        <dgm:presLayoutVars>
          <dgm:chMax val="0"/>
          <dgm:chPref val="0"/>
          <dgm:bulletEnabled val="1"/>
        </dgm:presLayoutVars>
      </dgm:prSet>
      <dgm:spPr/>
    </dgm:pt>
    <dgm:pt modelId="{47F3EEB5-9930-4371-BE99-705D08A89467}" type="pres">
      <dgm:prSet presAssocID="{8A8C8F15-0914-4A5C-8B96-F5DEFA555FCA}" presName="parTxOnlySpace" presStyleCnt="0"/>
      <dgm:spPr/>
    </dgm:pt>
    <dgm:pt modelId="{33879E26-800B-41EA-ABF3-DF4B8D0DCA0C}" type="pres">
      <dgm:prSet presAssocID="{E7858045-C611-4452-BAF6-B2E051BD3A30}" presName="parTxOnly" presStyleLbl="node1" presStyleIdx="2" presStyleCnt="4">
        <dgm:presLayoutVars>
          <dgm:chMax val="0"/>
          <dgm:chPref val="0"/>
          <dgm:bulletEnabled val="1"/>
        </dgm:presLayoutVars>
      </dgm:prSet>
      <dgm:spPr/>
    </dgm:pt>
    <dgm:pt modelId="{7F4BBFB1-9417-4D15-8A2A-76B4482935F4}" type="pres">
      <dgm:prSet presAssocID="{963048EB-F7CE-447B-AECD-73D1E18DB11E}" presName="parTxOnlySpace" presStyleCnt="0"/>
      <dgm:spPr/>
    </dgm:pt>
    <dgm:pt modelId="{B497DF56-780B-4C69-B134-FBD5695AFD4A}" type="pres">
      <dgm:prSet presAssocID="{ADD35229-F4E3-4753-9A6B-1A0F7A029F7D}" presName="parTxOnly" presStyleLbl="node1" presStyleIdx="3" presStyleCnt="4">
        <dgm:presLayoutVars>
          <dgm:chMax val="0"/>
          <dgm:chPref val="0"/>
          <dgm:bulletEnabled val="1"/>
        </dgm:presLayoutVars>
      </dgm:prSet>
      <dgm:spPr/>
    </dgm:pt>
  </dgm:ptLst>
  <dgm:cxnLst>
    <dgm:cxn modelId="{7C870F1F-C845-4B66-9510-15F864BA98BC}" srcId="{00E3B599-C1DB-41BF-B3EF-0508616D16A9}" destId="{ADD35229-F4E3-4753-9A6B-1A0F7A029F7D}" srcOrd="3" destOrd="0" parTransId="{288D8979-65F0-4248-A372-5086F67FDA46}" sibTransId="{FF8A00F2-8153-4F6F-86AE-59179C16533D}"/>
    <dgm:cxn modelId="{5F8A884F-BEB0-4C61-ADE5-0F0C7431D65E}" srcId="{00E3B599-C1DB-41BF-B3EF-0508616D16A9}" destId="{BAD96533-C38A-4EE0-AE5E-549AB32B7FFE}" srcOrd="1" destOrd="0" parTransId="{F27CE61A-74AD-4D95-8E5D-5E3A68027FC8}" sibTransId="{8A8C8F15-0914-4A5C-8B96-F5DEFA555FCA}"/>
    <dgm:cxn modelId="{12C8367D-5CC1-4998-B189-4B7248449537}" type="presOf" srcId="{66F237D6-1351-4B49-B140-E7ECFF0D1AC2}" destId="{BDF75C27-FF80-4FF8-A13A-791BAE72C7CA}" srcOrd="0" destOrd="0" presId="urn:microsoft.com/office/officeart/2005/8/layout/chevron1"/>
    <dgm:cxn modelId="{D7CEC589-8C7F-444A-9528-D25A9292B711}" type="presOf" srcId="{BAD96533-C38A-4EE0-AE5E-549AB32B7FFE}" destId="{F690B33C-44E1-48E9-BB72-062017A4F0C9}" srcOrd="0" destOrd="0" presId="urn:microsoft.com/office/officeart/2005/8/layout/chevron1"/>
    <dgm:cxn modelId="{F984619A-CE10-4939-9219-9BFD4FD150FC}" srcId="{00E3B599-C1DB-41BF-B3EF-0508616D16A9}" destId="{E7858045-C611-4452-BAF6-B2E051BD3A30}" srcOrd="2" destOrd="0" parTransId="{0E5DF279-9595-4E24-8363-A1E55DB5C1BC}" sibTransId="{963048EB-F7CE-447B-AECD-73D1E18DB11E}"/>
    <dgm:cxn modelId="{6CF112B8-E357-482F-80DB-69062B0D238E}" type="presOf" srcId="{00E3B599-C1DB-41BF-B3EF-0508616D16A9}" destId="{5FF8F124-0D26-4991-94EE-04A09D36D808}" srcOrd="0" destOrd="0" presId="urn:microsoft.com/office/officeart/2005/8/layout/chevron1"/>
    <dgm:cxn modelId="{6A0499C3-02C2-4E70-A4CC-17AF44049067}" type="presOf" srcId="{ADD35229-F4E3-4753-9A6B-1A0F7A029F7D}" destId="{B497DF56-780B-4C69-B134-FBD5695AFD4A}" srcOrd="0" destOrd="0" presId="urn:microsoft.com/office/officeart/2005/8/layout/chevron1"/>
    <dgm:cxn modelId="{82BAFEE7-F268-442B-BE65-F39F0CB0DDEC}" srcId="{00E3B599-C1DB-41BF-B3EF-0508616D16A9}" destId="{66F237D6-1351-4B49-B140-E7ECFF0D1AC2}" srcOrd="0" destOrd="0" parTransId="{08B9A74D-7016-45CC-9531-F52AFF88DA24}" sibTransId="{5E0D411F-4D9F-42B9-B8E6-91A16680AEA0}"/>
    <dgm:cxn modelId="{93F82DF2-5DB6-48F7-87E5-D05F5AD5AA50}" type="presOf" srcId="{E7858045-C611-4452-BAF6-B2E051BD3A30}" destId="{33879E26-800B-41EA-ABF3-DF4B8D0DCA0C}" srcOrd="0" destOrd="0" presId="urn:microsoft.com/office/officeart/2005/8/layout/chevron1"/>
    <dgm:cxn modelId="{BC7B5DC8-DF57-4F01-B0F3-E9BDAE8A370D}" type="presParOf" srcId="{5FF8F124-0D26-4991-94EE-04A09D36D808}" destId="{BDF75C27-FF80-4FF8-A13A-791BAE72C7CA}" srcOrd="0" destOrd="0" presId="urn:microsoft.com/office/officeart/2005/8/layout/chevron1"/>
    <dgm:cxn modelId="{84A9B514-3549-457C-8D6A-49610058895A}" type="presParOf" srcId="{5FF8F124-0D26-4991-94EE-04A09D36D808}" destId="{CD196A03-D6CD-48B8-9792-ABA495F2344D}" srcOrd="1" destOrd="0" presId="urn:microsoft.com/office/officeart/2005/8/layout/chevron1"/>
    <dgm:cxn modelId="{F05E4E35-3B50-4F93-A26C-BA456ECA997B}" type="presParOf" srcId="{5FF8F124-0D26-4991-94EE-04A09D36D808}" destId="{F690B33C-44E1-48E9-BB72-062017A4F0C9}" srcOrd="2" destOrd="0" presId="urn:microsoft.com/office/officeart/2005/8/layout/chevron1"/>
    <dgm:cxn modelId="{F7246D51-0F5C-44CC-ABF7-30FB24E65CB0}" type="presParOf" srcId="{5FF8F124-0D26-4991-94EE-04A09D36D808}" destId="{47F3EEB5-9930-4371-BE99-705D08A89467}" srcOrd="3" destOrd="0" presId="urn:microsoft.com/office/officeart/2005/8/layout/chevron1"/>
    <dgm:cxn modelId="{531C14B4-D211-4C8A-AA16-FA7A47099CF3}" type="presParOf" srcId="{5FF8F124-0D26-4991-94EE-04A09D36D808}" destId="{33879E26-800B-41EA-ABF3-DF4B8D0DCA0C}" srcOrd="4" destOrd="0" presId="urn:microsoft.com/office/officeart/2005/8/layout/chevron1"/>
    <dgm:cxn modelId="{55A8A324-B203-4DC1-BD66-915E04102991}" type="presParOf" srcId="{5FF8F124-0D26-4991-94EE-04A09D36D808}" destId="{7F4BBFB1-9417-4D15-8A2A-76B4482935F4}" srcOrd="5" destOrd="0" presId="urn:microsoft.com/office/officeart/2005/8/layout/chevron1"/>
    <dgm:cxn modelId="{B31506CD-2F16-4563-9ABC-4D1FDC812CC0}" type="presParOf" srcId="{5FF8F124-0D26-4991-94EE-04A09D36D808}" destId="{B497DF56-780B-4C69-B134-FBD5695AFD4A}" srcOrd="6"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5A12F1E-E565-439F-9426-CD1428341223}" type="doc">
      <dgm:prSet loTypeId="urn:microsoft.com/office/officeart/2005/8/layout/hierarchy2" loCatId="hierarchy" qsTypeId="urn:microsoft.com/office/officeart/2005/8/quickstyle/simple1" qsCatId="simple" csTypeId="urn:microsoft.com/office/officeart/2005/8/colors/accent2_2" csCatId="accent2" phldr="1"/>
      <dgm:spPr/>
      <dgm:t>
        <a:bodyPr/>
        <a:lstStyle/>
        <a:p>
          <a:endParaRPr lang="en-US"/>
        </a:p>
      </dgm:t>
    </dgm:pt>
    <dgm:pt modelId="{E3A82DDA-C58C-4F1A-B47C-12031ECB0787}">
      <dgm:prSet phldrT="[Text]" phldr="0"/>
      <dgm:spPr/>
      <dgm:t>
        <a:bodyPr/>
        <a:lstStyle/>
        <a:p>
          <a:r>
            <a:rPr lang="en-US" dirty="0">
              <a:latin typeface="Walbaum Display"/>
            </a:rPr>
            <a:t>Home</a:t>
          </a:r>
          <a:endParaRPr lang="en-US" dirty="0"/>
        </a:p>
      </dgm:t>
    </dgm:pt>
    <dgm:pt modelId="{D64A54DB-F836-46D1-B9E6-AC063EC058D3}" type="parTrans" cxnId="{C1DF1C4D-9F94-4C93-8821-3AAE82696DF5}">
      <dgm:prSet/>
      <dgm:spPr/>
      <dgm:t>
        <a:bodyPr/>
        <a:lstStyle/>
        <a:p>
          <a:endParaRPr lang="en-US"/>
        </a:p>
      </dgm:t>
    </dgm:pt>
    <dgm:pt modelId="{2BC6EA85-8274-4F56-9773-90ABE5070161}" type="sibTrans" cxnId="{C1DF1C4D-9F94-4C93-8821-3AAE82696DF5}">
      <dgm:prSet/>
      <dgm:spPr/>
      <dgm:t>
        <a:bodyPr/>
        <a:lstStyle/>
        <a:p>
          <a:endParaRPr lang="en-US"/>
        </a:p>
      </dgm:t>
    </dgm:pt>
    <dgm:pt modelId="{27EC3F7A-FF81-4D3E-A32A-3016CEC2F955}">
      <dgm:prSet phldrT="[Text]" phldr="0"/>
      <dgm:spPr/>
      <dgm:t>
        <a:bodyPr/>
        <a:lstStyle/>
        <a:p>
          <a:pPr rtl="0"/>
          <a:r>
            <a:rPr lang="en-US" dirty="0">
              <a:latin typeface="Walbaum Display"/>
            </a:rPr>
            <a:t>Get Started</a:t>
          </a:r>
          <a:endParaRPr lang="en-US" dirty="0"/>
        </a:p>
      </dgm:t>
    </dgm:pt>
    <dgm:pt modelId="{92C632D6-077B-456B-BB69-67C1F3FD1484}" type="parTrans" cxnId="{0E4120F8-2E6E-4CD0-85F7-0CB60943AE3E}">
      <dgm:prSet/>
      <dgm:spPr/>
      <dgm:t>
        <a:bodyPr/>
        <a:lstStyle/>
        <a:p>
          <a:endParaRPr lang="en-US"/>
        </a:p>
      </dgm:t>
    </dgm:pt>
    <dgm:pt modelId="{0669B952-569C-4FF2-AEF5-EB5FBDB1C4D1}" type="sibTrans" cxnId="{0E4120F8-2E6E-4CD0-85F7-0CB60943AE3E}">
      <dgm:prSet/>
      <dgm:spPr/>
      <dgm:t>
        <a:bodyPr/>
        <a:lstStyle/>
        <a:p>
          <a:endParaRPr lang="en-US"/>
        </a:p>
      </dgm:t>
    </dgm:pt>
    <dgm:pt modelId="{1A790DAD-32AC-43F0-9A4E-BF9CEE5BC608}">
      <dgm:prSet phldrT="[Text]" phldr="0"/>
      <dgm:spPr/>
      <dgm:t>
        <a:bodyPr/>
        <a:lstStyle/>
        <a:p>
          <a:pPr rtl="0"/>
          <a:r>
            <a:rPr lang="en-US" dirty="0">
              <a:latin typeface="Walbaum Display"/>
            </a:rPr>
            <a:t>Sign up/Sign in</a:t>
          </a:r>
          <a:endParaRPr lang="en-US" dirty="0"/>
        </a:p>
      </dgm:t>
    </dgm:pt>
    <dgm:pt modelId="{4D91BF98-B48B-4539-88B8-01F9204709FB}" type="parTrans" cxnId="{4D98BEFC-AC77-4227-B82B-F2AA30330FC5}">
      <dgm:prSet/>
      <dgm:spPr/>
      <dgm:t>
        <a:bodyPr/>
        <a:lstStyle/>
        <a:p>
          <a:endParaRPr lang="en-US"/>
        </a:p>
      </dgm:t>
    </dgm:pt>
    <dgm:pt modelId="{812BE744-4124-445F-BC5E-4EA19E546BC3}" type="sibTrans" cxnId="{4D98BEFC-AC77-4227-B82B-F2AA30330FC5}">
      <dgm:prSet/>
      <dgm:spPr/>
      <dgm:t>
        <a:bodyPr/>
        <a:lstStyle/>
        <a:p>
          <a:endParaRPr lang="en-US"/>
        </a:p>
      </dgm:t>
    </dgm:pt>
    <dgm:pt modelId="{F2D125DC-2B2F-430D-A987-94372E66896F}">
      <dgm:prSet phldrT="[Text]" phldr="0"/>
      <dgm:spPr/>
      <dgm:t>
        <a:bodyPr/>
        <a:lstStyle/>
        <a:p>
          <a:r>
            <a:rPr lang="en-US" dirty="0">
              <a:latin typeface="Walbaum Display"/>
            </a:rPr>
            <a:t>Register</a:t>
          </a:r>
          <a:endParaRPr lang="en-US" dirty="0"/>
        </a:p>
      </dgm:t>
    </dgm:pt>
    <dgm:pt modelId="{0D8AAF26-7749-4C29-86D9-BAAE4815CF3E}" type="parTrans" cxnId="{D61A2FAB-C0E9-40B1-8ABD-F240A6FA4D02}">
      <dgm:prSet/>
      <dgm:spPr/>
      <dgm:t>
        <a:bodyPr/>
        <a:lstStyle/>
        <a:p>
          <a:endParaRPr lang="en-US"/>
        </a:p>
      </dgm:t>
    </dgm:pt>
    <dgm:pt modelId="{B6BA9C51-D79E-4AC2-8B41-74431BBFCD89}" type="sibTrans" cxnId="{D61A2FAB-C0E9-40B1-8ABD-F240A6FA4D02}">
      <dgm:prSet/>
      <dgm:spPr/>
      <dgm:t>
        <a:bodyPr/>
        <a:lstStyle/>
        <a:p>
          <a:endParaRPr lang="en-US"/>
        </a:p>
      </dgm:t>
    </dgm:pt>
    <dgm:pt modelId="{447CEA03-A9DC-42A7-B59A-76ED7449A0F5}">
      <dgm:prSet phldrT="[Text]" phldr="0"/>
      <dgm:spPr/>
      <dgm:t>
        <a:bodyPr/>
        <a:lstStyle/>
        <a:p>
          <a:r>
            <a:rPr lang="en-US" dirty="0">
              <a:latin typeface="Walbaum Display"/>
            </a:rPr>
            <a:t>Language</a:t>
          </a:r>
          <a:endParaRPr lang="en-US" dirty="0"/>
        </a:p>
      </dgm:t>
    </dgm:pt>
    <dgm:pt modelId="{7FE71955-594A-4469-9386-C9A2F1BFB00F}" type="parTrans" cxnId="{B30EC0C2-A944-4458-A8EE-F1D43CA2D406}">
      <dgm:prSet/>
      <dgm:spPr/>
      <dgm:t>
        <a:bodyPr/>
        <a:lstStyle/>
        <a:p>
          <a:endParaRPr lang="en-US"/>
        </a:p>
      </dgm:t>
    </dgm:pt>
    <dgm:pt modelId="{2DE7233A-32C4-47FD-BF0E-25821EEC8ACC}" type="sibTrans" cxnId="{B30EC0C2-A944-4458-A8EE-F1D43CA2D406}">
      <dgm:prSet/>
      <dgm:spPr/>
      <dgm:t>
        <a:bodyPr/>
        <a:lstStyle/>
        <a:p>
          <a:endParaRPr lang="en-US"/>
        </a:p>
      </dgm:t>
    </dgm:pt>
    <dgm:pt modelId="{7FBDDC04-483B-4D7B-A95D-D669FE6257BD}">
      <dgm:prSet phldrT="[Text]" phldr="0"/>
      <dgm:spPr/>
      <dgm:t>
        <a:bodyPr/>
        <a:lstStyle/>
        <a:p>
          <a:r>
            <a:rPr lang="en-US" dirty="0">
              <a:latin typeface="Walbaum Display"/>
            </a:rPr>
            <a:t>Release</a:t>
          </a:r>
          <a:endParaRPr lang="en-US" dirty="0"/>
        </a:p>
      </dgm:t>
    </dgm:pt>
    <dgm:pt modelId="{6BE8B822-5D7F-4786-B7B9-906DE270566D}" type="parTrans" cxnId="{686AE266-E45E-4A87-A17A-05C91A5A0600}">
      <dgm:prSet/>
      <dgm:spPr/>
      <dgm:t>
        <a:bodyPr/>
        <a:lstStyle/>
        <a:p>
          <a:endParaRPr lang="en-US"/>
        </a:p>
      </dgm:t>
    </dgm:pt>
    <dgm:pt modelId="{5BFAB6BC-BA25-47B7-924C-A1052CF6CE14}" type="sibTrans" cxnId="{686AE266-E45E-4A87-A17A-05C91A5A0600}">
      <dgm:prSet/>
      <dgm:spPr/>
      <dgm:t>
        <a:bodyPr/>
        <a:lstStyle/>
        <a:p>
          <a:endParaRPr lang="en-US"/>
        </a:p>
      </dgm:t>
    </dgm:pt>
    <dgm:pt modelId="{EA271DB5-AFD2-432A-836B-45D5A8CC9DE6}">
      <dgm:prSet phldr="0"/>
      <dgm:spPr/>
      <dgm:t>
        <a:bodyPr/>
        <a:lstStyle/>
        <a:p>
          <a:r>
            <a:rPr lang="en-US" dirty="0">
              <a:latin typeface="Walbaum Display"/>
            </a:rPr>
            <a:t>Watch/Download</a:t>
          </a:r>
        </a:p>
      </dgm:t>
    </dgm:pt>
    <dgm:pt modelId="{5F32B858-4556-4BE5-988B-A30A4483CDF4}" type="parTrans" cxnId="{70BF89BB-A698-4EF4-9539-23C014DE1923}">
      <dgm:prSet/>
      <dgm:spPr/>
      <dgm:t>
        <a:bodyPr/>
        <a:lstStyle/>
        <a:p>
          <a:endParaRPr lang="en-US"/>
        </a:p>
      </dgm:t>
    </dgm:pt>
    <dgm:pt modelId="{68572EAC-678C-47D6-8434-05F2201C24F8}" type="sibTrans" cxnId="{70BF89BB-A698-4EF4-9539-23C014DE1923}">
      <dgm:prSet/>
      <dgm:spPr/>
      <dgm:t>
        <a:bodyPr/>
        <a:lstStyle/>
        <a:p>
          <a:endParaRPr lang="en-US"/>
        </a:p>
      </dgm:t>
    </dgm:pt>
    <dgm:pt modelId="{ABE18E42-6236-4915-891D-79C701E8AE92}">
      <dgm:prSet phldr="0"/>
      <dgm:spPr/>
      <dgm:t>
        <a:bodyPr/>
        <a:lstStyle/>
        <a:p>
          <a:pPr rtl="0"/>
          <a:r>
            <a:rPr lang="en-US" dirty="0">
              <a:latin typeface="Walbaum Display"/>
            </a:rPr>
            <a:t>Contact Us</a:t>
          </a:r>
        </a:p>
      </dgm:t>
    </dgm:pt>
    <dgm:pt modelId="{9694541E-6C46-4659-83EC-9C8077DF1292}" type="parTrans" cxnId="{1EDB1BED-0CC4-4FE2-A32B-EFF9F0CF3DB1}">
      <dgm:prSet/>
      <dgm:spPr/>
      <dgm:t>
        <a:bodyPr/>
        <a:lstStyle/>
        <a:p>
          <a:endParaRPr lang="en-US"/>
        </a:p>
      </dgm:t>
    </dgm:pt>
    <dgm:pt modelId="{FA9458D1-7BD9-47C6-860E-FED8B84BEC52}" type="sibTrans" cxnId="{1EDB1BED-0CC4-4FE2-A32B-EFF9F0CF3DB1}">
      <dgm:prSet/>
      <dgm:spPr/>
      <dgm:t>
        <a:bodyPr/>
        <a:lstStyle/>
        <a:p>
          <a:endParaRPr lang="en-US"/>
        </a:p>
      </dgm:t>
    </dgm:pt>
    <dgm:pt modelId="{9CC35B3E-54E2-4514-97AE-B819FF47D0B0}">
      <dgm:prSet phldr="0"/>
      <dgm:spPr/>
      <dgm:t>
        <a:bodyPr/>
        <a:lstStyle/>
        <a:p>
          <a:r>
            <a:rPr lang="en-US" dirty="0">
              <a:latin typeface="Walbaum Display"/>
            </a:rPr>
            <a:t>Categories</a:t>
          </a:r>
        </a:p>
      </dgm:t>
    </dgm:pt>
    <dgm:pt modelId="{2EDA1F37-A25C-45E4-8212-54285CAF19A7}" type="parTrans" cxnId="{4B22CF1B-A476-4E2B-816C-83AF78FED556}">
      <dgm:prSet/>
      <dgm:spPr/>
      <dgm:t>
        <a:bodyPr/>
        <a:lstStyle/>
        <a:p>
          <a:endParaRPr lang="en-US"/>
        </a:p>
      </dgm:t>
    </dgm:pt>
    <dgm:pt modelId="{349EA972-FAC0-4171-AEA6-EE155CD3EF1F}" type="sibTrans" cxnId="{4B22CF1B-A476-4E2B-816C-83AF78FED556}">
      <dgm:prSet/>
      <dgm:spPr/>
      <dgm:t>
        <a:bodyPr/>
        <a:lstStyle/>
        <a:p>
          <a:endParaRPr lang="en-US"/>
        </a:p>
      </dgm:t>
    </dgm:pt>
    <dgm:pt modelId="{8FB6A632-2549-45A8-8619-4DA72004347A}" type="pres">
      <dgm:prSet presAssocID="{B5A12F1E-E565-439F-9426-CD1428341223}" presName="diagram" presStyleCnt="0">
        <dgm:presLayoutVars>
          <dgm:chPref val="1"/>
          <dgm:dir/>
          <dgm:animOne val="branch"/>
          <dgm:animLvl val="lvl"/>
          <dgm:resizeHandles val="exact"/>
        </dgm:presLayoutVars>
      </dgm:prSet>
      <dgm:spPr/>
    </dgm:pt>
    <dgm:pt modelId="{79BC3FC1-D951-482E-AACE-A6670744EC67}" type="pres">
      <dgm:prSet presAssocID="{E3A82DDA-C58C-4F1A-B47C-12031ECB0787}" presName="root1" presStyleCnt="0"/>
      <dgm:spPr/>
    </dgm:pt>
    <dgm:pt modelId="{0BAE99D6-799F-4261-9C12-5FC46847B469}" type="pres">
      <dgm:prSet presAssocID="{E3A82DDA-C58C-4F1A-B47C-12031ECB0787}" presName="LevelOneTextNode" presStyleLbl="node0" presStyleIdx="0" presStyleCnt="1">
        <dgm:presLayoutVars>
          <dgm:chPref val="3"/>
        </dgm:presLayoutVars>
      </dgm:prSet>
      <dgm:spPr/>
    </dgm:pt>
    <dgm:pt modelId="{25D86D52-6BBD-4BA4-842A-68EAD5014AD8}" type="pres">
      <dgm:prSet presAssocID="{E3A82DDA-C58C-4F1A-B47C-12031ECB0787}" presName="level2hierChild" presStyleCnt="0"/>
      <dgm:spPr/>
    </dgm:pt>
    <dgm:pt modelId="{24EE700C-679B-4885-8AAA-BB9967563EE5}" type="pres">
      <dgm:prSet presAssocID="{92C632D6-077B-456B-BB69-67C1F3FD1484}" presName="conn2-1" presStyleLbl="parChTrans1D2" presStyleIdx="0" presStyleCnt="6"/>
      <dgm:spPr/>
    </dgm:pt>
    <dgm:pt modelId="{FBC25420-24AD-42D3-99C5-1721EBBC5C1D}" type="pres">
      <dgm:prSet presAssocID="{92C632D6-077B-456B-BB69-67C1F3FD1484}" presName="connTx" presStyleLbl="parChTrans1D2" presStyleIdx="0" presStyleCnt="6"/>
      <dgm:spPr/>
    </dgm:pt>
    <dgm:pt modelId="{E2C8BB5A-FD61-4AA1-A7D4-D924CF0A9167}" type="pres">
      <dgm:prSet presAssocID="{27EC3F7A-FF81-4D3E-A32A-3016CEC2F955}" presName="root2" presStyleCnt="0"/>
      <dgm:spPr/>
    </dgm:pt>
    <dgm:pt modelId="{3C51185D-CB0E-4889-97A6-85814E04ADB9}" type="pres">
      <dgm:prSet presAssocID="{27EC3F7A-FF81-4D3E-A32A-3016CEC2F955}" presName="LevelTwoTextNode" presStyleLbl="node2" presStyleIdx="0" presStyleCnt="6">
        <dgm:presLayoutVars>
          <dgm:chPref val="3"/>
        </dgm:presLayoutVars>
      </dgm:prSet>
      <dgm:spPr/>
    </dgm:pt>
    <dgm:pt modelId="{370A0657-91BA-4E40-A6D8-1AEFBC675CA1}" type="pres">
      <dgm:prSet presAssocID="{27EC3F7A-FF81-4D3E-A32A-3016CEC2F955}" presName="level3hierChild" presStyleCnt="0"/>
      <dgm:spPr/>
    </dgm:pt>
    <dgm:pt modelId="{E3020C62-98C8-4020-A36A-825E89C9958A}" type="pres">
      <dgm:prSet presAssocID="{4D91BF98-B48B-4539-88B8-01F9204709FB}" presName="conn2-1" presStyleLbl="parChTrans1D3" presStyleIdx="0" presStyleCnt="2"/>
      <dgm:spPr/>
    </dgm:pt>
    <dgm:pt modelId="{FB5E34C7-2CD3-4B47-8E53-50F3AE8F42AC}" type="pres">
      <dgm:prSet presAssocID="{4D91BF98-B48B-4539-88B8-01F9204709FB}" presName="connTx" presStyleLbl="parChTrans1D3" presStyleIdx="0" presStyleCnt="2"/>
      <dgm:spPr/>
    </dgm:pt>
    <dgm:pt modelId="{62610DC6-7FDF-4BAD-8E5A-07F63E0AE7BE}" type="pres">
      <dgm:prSet presAssocID="{1A790DAD-32AC-43F0-9A4E-BF9CEE5BC608}" presName="root2" presStyleCnt="0"/>
      <dgm:spPr/>
    </dgm:pt>
    <dgm:pt modelId="{977D42BF-37C6-413D-9713-D2FF090C3311}" type="pres">
      <dgm:prSet presAssocID="{1A790DAD-32AC-43F0-9A4E-BF9CEE5BC608}" presName="LevelTwoTextNode" presStyleLbl="node3" presStyleIdx="0" presStyleCnt="2">
        <dgm:presLayoutVars>
          <dgm:chPref val="3"/>
        </dgm:presLayoutVars>
      </dgm:prSet>
      <dgm:spPr/>
    </dgm:pt>
    <dgm:pt modelId="{0F021FC4-C28F-4172-B098-E1FC52BDB409}" type="pres">
      <dgm:prSet presAssocID="{1A790DAD-32AC-43F0-9A4E-BF9CEE5BC608}" presName="level3hierChild" presStyleCnt="0"/>
      <dgm:spPr/>
    </dgm:pt>
    <dgm:pt modelId="{2E36E237-0EE9-47B3-BB1B-6E20BCE747D1}" type="pres">
      <dgm:prSet presAssocID="{0D8AAF26-7749-4C29-86D9-BAAE4815CF3E}" presName="conn2-1" presStyleLbl="parChTrans1D3" presStyleIdx="1" presStyleCnt="2"/>
      <dgm:spPr/>
    </dgm:pt>
    <dgm:pt modelId="{B5AD286D-81E1-452A-BAB6-1A69364E0F23}" type="pres">
      <dgm:prSet presAssocID="{0D8AAF26-7749-4C29-86D9-BAAE4815CF3E}" presName="connTx" presStyleLbl="parChTrans1D3" presStyleIdx="1" presStyleCnt="2"/>
      <dgm:spPr/>
    </dgm:pt>
    <dgm:pt modelId="{51222B2B-4731-4D2B-A745-D8FF526EFED6}" type="pres">
      <dgm:prSet presAssocID="{F2D125DC-2B2F-430D-A987-94372E66896F}" presName="root2" presStyleCnt="0"/>
      <dgm:spPr/>
    </dgm:pt>
    <dgm:pt modelId="{60849CBD-22A6-44C8-B5DB-E2B41A158EA1}" type="pres">
      <dgm:prSet presAssocID="{F2D125DC-2B2F-430D-A987-94372E66896F}" presName="LevelTwoTextNode" presStyleLbl="node3" presStyleIdx="1" presStyleCnt="2">
        <dgm:presLayoutVars>
          <dgm:chPref val="3"/>
        </dgm:presLayoutVars>
      </dgm:prSet>
      <dgm:spPr/>
    </dgm:pt>
    <dgm:pt modelId="{1C889C1A-A24B-45F1-BFFA-1968B0DE8197}" type="pres">
      <dgm:prSet presAssocID="{F2D125DC-2B2F-430D-A987-94372E66896F}" presName="level3hierChild" presStyleCnt="0"/>
      <dgm:spPr/>
    </dgm:pt>
    <dgm:pt modelId="{2C26C7B4-DF03-4E4F-93A9-4E64A09907EA}" type="pres">
      <dgm:prSet presAssocID="{7FE71955-594A-4469-9386-C9A2F1BFB00F}" presName="conn2-1" presStyleLbl="parChTrans1D2" presStyleIdx="1" presStyleCnt="6"/>
      <dgm:spPr/>
    </dgm:pt>
    <dgm:pt modelId="{CF294B99-D2F0-4966-AB9E-E03384C864EE}" type="pres">
      <dgm:prSet presAssocID="{7FE71955-594A-4469-9386-C9A2F1BFB00F}" presName="connTx" presStyleLbl="parChTrans1D2" presStyleIdx="1" presStyleCnt="6"/>
      <dgm:spPr/>
    </dgm:pt>
    <dgm:pt modelId="{F8B90BBF-ADEF-4315-BE12-609B2276BB6D}" type="pres">
      <dgm:prSet presAssocID="{447CEA03-A9DC-42A7-B59A-76ED7449A0F5}" presName="root2" presStyleCnt="0"/>
      <dgm:spPr/>
    </dgm:pt>
    <dgm:pt modelId="{5309D5E6-B024-4B08-8311-56E9218B4A38}" type="pres">
      <dgm:prSet presAssocID="{447CEA03-A9DC-42A7-B59A-76ED7449A0F5}" presName="LevelTwoTextNode" presStyleLbl="node2" presStyleIdx="1" presStyleCnt="6">
        <dgm:presLayoutVars>
          <dgm:chPref val="3"/>
        </dgm:presLayoutVars>
      </dgm:prSet>
      <dgm:spPr/>
    </dgm:pt>
    <dgm:pt modelId="{EC86CD52-236B-46C9-B1F3-9929AAC62157}" type="pres">
      <dgm:prSet presAssocID="{447CEA03-A9DC-42A7-B59A-76ED7449A0F5}" presName="level3hierChild" presStyleCnt="0"/>
      <dgm:spPr/>
    </dgm:pt>
    <dgm:pt modelId="{6DCAA443-034A-488C-8944-B19C0B628FD5}" type="pres">
      <dgm:prSet presAssocID="{6BE8B822-5D7F-4786-B7B9-906DE270566D}" presName="conn2-1" presStyleLbl="parChTrans1D2" presStyleIdx="2" presStyleCnt="6"/>
      <dgm:spPr/>
    </dgm:pt>
    <dgm:pt modelId="{A5F25313-A5D7-43AB-BC6E-2FF01F527B2E}" type="pres">
      <dgm:prSet presAssocID="{6BE8B822-5D7F-4786-B7B9-906DE270566D}" presName="connTx" presStyleLbl="parChTrans1D2" presStyleIdx="2" presStyleCnt="6"/>
      <dgm:spPr/>
    </dgm:pt>
    <dgm:pt modelId="{E85AB954-4644-4208-A810-C884FA9F02A1}" type="pres">
      <dgm:prSet presAssocID="{7FBDDC04-483B-4D7B-A95D-D669FE6257BD}" presName="root2" presStyleCnt="0"/>
      <dgm:spPr/>
    </dgm:pt>
    <dgm:pt modelId="{F58C9603-CC64-4F9C-A400-D740D47A8EC7}" type="pres">
      <dgm:prSet presAssocID="{7FBDDC04-483B-4D7B-A95D-D669FE6257BD}" presName="LevelTwoTextNode" presStyleLbl="node2" presStyleIdx="2" presStyleCnt="6">
        <dgm:presLayoutVars>
          <dgm:chPref val="3"/>
        </dgm:presLayoutVars>
      </dgm:prSet>
      <dgm:spPr/>
    </dgm:pt>
    <dgm:pt modelId="{3FB37E4F-B95A-430E-AD0D-E3055D1A77A6}" type="pres">
      <dgm:prSet presAssocID="{7FBDDC04-483B-4D7B-A95D-D669FE6257BD}" presName="level3hierChild" presStyleCnt="0"/>
      <dgm:spPr/>
    </dgm:pt>
    <dgm:pt modelId="{F273BCF0-A2C3-459F-895D-2D0DD80400D7}" type="pres">
      <dgm:prSet presAssocID="{2EDA1F37-A25C-45E4-8212-54285CAF19A7}" presName="conn2-1" presStyleLbl="parChTrans1D2" presStyleIdx="3" presStyleCnt="6"/>
      <dgm:spPr/>
    </dgm:pt>
    <dgm:pt modelId="{7BD875DA-992F-40A7-9D51-00D566D31991}" type="pres">
      <dgm:prSet presAssocID="{2EDA1F37-A25C-45E4-8212-54285CAF19A7}" presName="connTx" presStyleLbl="parChTrans1D2" presStyleIdx="3" presStyleCnt="6"/>
      <dgm:spPr/>
    </dgm:pt>
    <dgm:pt modelId="{7270BD1C-AD1B-4322-930E-6BB435F5B197}" type="pres">
      <dgm:prSet presAssocID="{9CC35B3E-54E2-4514-97AE-B819FF47D0B0}" presName="root2" presStyleCnt="0"/>
      <dgm:spPr/>
    </dgm:pt>
    <dgm:pt modelId="{5BDD699E-6051-4646-9501-067189B95B08}" type="pres">
      <dgm:prSet presAssocID="{9CC35B3E-54E2-4514-97AE-B819FF47D0B0}" presName="LevelTwoTextNode" presStyleLbl="node2" presStyleIdx="3" presStyleCnt="6">
        <dgm:presLayoutVars>
          <dgm:chPref val="3"/>
        </dgm:presLayoutVars>
      </dgm:prSet>
      <dgm:spPr/>
    </dgm:pt>
    <dgm:pt modelId="{188A6E71-6259-4C06-85BA-37CE8D920D4B}" type="pres">
      <dgm:prSet presAssocID="{9CC35B3E-54E2-4514-97AE-B819FF47D0B0}" presName="level3hierChild" presStyleCnt="0"/>
      <dgm:spPr/>
    </dgm:pt>
    <dgm:pt modelId="{54EA641A-894C-4D02-AC3C-7A5303E8C24B}" type="pres">
      <dgm:prSet presAssocID="{5F32B858-4556-4BE5-988B-A30A4483CDF4}" presName="conn2-1" presStyleLbl="parChTrans1D2" presStyleIdx="4" presStyleCnt="6"/>
      <dgm:spPr/>
    </dgm:pt>
    <dgm:pt modelId="{0BDE81EB-D0F2-494B-AE97-56A85A25913B}" type="pres">
      <dgm:prSet presAssocID="{5F32B858-4556-4BE5-988B-A30A4483CDF4}" presName="connTx" presStyleLbl="parChTrans1D2" presStyleIdx="4" presStyleCnt="6"/>
      <dgm:spPr/>
    </dgm:pt>
    <dgm:pt modelId="{E22740B3-B282-4294-A3D4-9F8ED79B75A0}" type="pres">
      <dgm:prSet presAssocID="{EA271DB5-AFD2-432A-836B-45D5A8CC9DE6}" presName="root2" presStyleCnt="0"/>
      <dgm:spPr/>
    </dgm:pt>
    <dgm:pt modelId="{70B0448D-6724-4081-823A-7D3373372AD3}" type="pres">
      <dgm:prSet presAssocID="{EA271DB5-AFD2-432A-836B-45D5A8CC9DE6}" presName="LevelTwoTextNode" presStyleLbl="node2" presStyleIdx="4" presStyleCnt="6">
        <dgm:presLayoutVars>
          <dgm:chPref val="3"/>
        </dgm:presLayoutVars>
      </dgm:prSet>
      <dgm:spPr/>
    </dgm:pt>
    <dgm:pt modelId="{AEA63032-B742-421A-A743-91F27C491F8C}" type="pres">
      <dgm:prSet presAssocID="{EA271DB5-AFD2-432A-836B-45D5A8CC9DE6}" presName="level3hierChild" presStyleCnt="0"/>
      <dgm:spPr/>
    </dgm:pt>
    <dgm:pt modelId="{8752A75F-0DFE-45FE-AF92-F64608ADC029}" type="pres">
      <dgm:prSet presAssocID="{9694541E-6C46-4659-83EC-9C8077DF1292}" presName="conn2-1" presStyleLbl="parChTrans1D2" presStyleIdx="5" presStyleCnt="6"/>
      <dgm:spPr/>
    </dgm:pt>
    <dgm:pt modelId="{30F3B346-E01F-4993-9EF1-ED12CE216723}" type="pres">
      <dgm:prSet presAssocID="{9694541E-6C46-4659-83EC-9C8077DF1292}" presName="connTx" presStyleLbl="parChTrans1D2" presStyleIdx="5" presStyleCnt="6"/>
      <dgm:spPr/>
    </dgm:pt>
    <dgm:pt modelId="{1B41BB6E-F900-42D8-A3DB-A9A4D2C5940F}" type="pres">
      <dgm:prSet presAssocID="{ABE18E42-6236-4915-891D-79C701E8AE92}" presName="root2" presStyleCnt="0"/>
      <dgm:spPr/>
    </dgm:pt>
    <dgm:pt modelId="{13D5C14A-8EC9-440F-93AA-558C89D5274B}" type="pres">
      <dgm:prSet presAssocID="{ABE18E42-6236-4915-891D-79C701E8AE92}" presName="LevelTwoTextNode" presStyleLbl="node2" presStyleIdx="5" presStyleCnt="6">
        <dgm:presLayoutVars>
          <dgm:chPref val="3"/>
        </dgm:presLayoutVars>
      </dgm:prSet>
      <dgm:spPr/>
    </dgm:pt>
    <dgm:pt modelId="{76664E8B-9CFF-45D3-B52D-A58F2DF0F403}" type="pres">
      <dgm:prSet presAssocID="{ABE18E42-6236-4915-891D-79C701E8AE92}" presName="level3hierChild" presStyleCnt="0"/>
      <dgm:spPr/>
    </dgm:pt>
  </dgm:ptLst>
  <dgm:cxnLst>
    <dgm:cxn modelId="{680B5E03-075F-41AD-B593-8477C90D3E49}" type="presOf" srcId="{0D8AAF26-7749-4C29-86D9-BAAE4815CF3E}" destId="{2E36E237-0EE9-47B3-BB1B-6E20BCE747D1}" srcOrd="0" destOrd="0" presId="urn:microsoft.com/office/officeart/2005/8/layout/hierarchy2"/>
    <dgm:cxn modelId="{DC91570D-53E4-4BE3-AB22-F9442F09B296}" type="presOf" srcId="{6BE8B822-5D7F-4786-B7B9-906DE270566D}" destId="{6DCAA443-034A-488C-8944-B19C0B628FD5}" srcOrd="0" destOrd="0" presId="urn:microsoft.com/office/officeart/2005/8/layout/hierarchy2"/>
    <dgm:cxn modelId="{FE5AE815-F7B7-4EEF-BB17-34F366E03DF4}" type="presOf" srcId="{2EDA1F37-A25C-45E4-8212-54285CAF19A7}" destId="{F273BCF0-A2C3-459F-895D-2D0DD80400D7}" srcOrd="0" destOrd="0" presId="urn:microsoft.com/office/officeart/2005/8/layout/hierarchy2"/>
    <dgm:cxn modelId="{4B22CF1B-A476-4E2B-816C-83AF78FED556}" srcId="{E3A82DDA-C58C-4F1A-B47C-12031ECB0787}" destId="{9CC35B3E-54E2-4514-97AE-B819FF47D0B0}" srcOrd="3" destOrd="0" parTransId="{2EDA1F37-A25C-45E4-8212-54285CAF19A7}" sibTransId="{349EA972-FAC0-4171-AEA6-EE155CD3EF1F}"/>
    <dgm:cxn modelId="{82B4F829-F46D-4037-82AF-3EEB142AF45C}" type="presOf" srcId="{EA271DB5-AFD2-432A-836B-45D5A8CC9DE6}" destId="{70B0448D-6724-4081-823A-7D3373372AD3}" srcOrd="0" destOrd="0" presId="urn:microsoft.com/office/officeart/2005/8/layout/hierarchy2"/>
    <dgm:cxn modelId="{DDAA4B2E-1482-4419-8069-4927181390BE}" type="presOf" srcId="{5F32B858-4556-4BE5-988B-A30A4483CDF4}" destId="{54EA641A-894C-4D02-AC3C-7A5303E8C24B}" srcOrd="0" destOrd="0" presId="urn:microsoft.com/office/officeart/2005/8/layout/hierarchy2"/>
    <dgm:cxn modelId="{43EA4A5B-67D7-4336-AE01-03C1AB3D0FCA}" type="presOf" srcId="{ABE18E42-6236-4915-891D-79C701E8AE92}" destId="{13D5C14A-8EC9-440F-93AA-558C89D5274B}" srcOrd="0" destOrd="0" presId="urn:microsoft.com/office/officeart/2005/8/layout/hierarchy2"/>
    <dgm:cxn modelId="{89DB355F-6F22-4D7D-B3DD-D2BEFBB03E0E}" type="presOf" srcId="{7FBDDC04-483B-4D7B-A95D-D669FE6257BD}" destId="{F58C9603-CC64-4F9C-A400-D740D47A8EC7}" srcOrd="0" destOrd="0" presId="urn:microsoft.com/office/officeart/2005/8/layout/hierarchy2"/>
    <dgm:cxn modelId="{686AE266-E45E-4A87-A17A-05C91A5A0600}" srcId="{E3A82DDA-C58C-4F1A-B47C-12031ECB0787}" destId="{7FBDDC04-483B-4D7B-A95D-D669FE6257BD}" srcOrd="2" destOrd="0" parTransId="{6BE8B822-5D7F-4786-B7B9-906DE270566D}" sibTransId="{5BFAB6BC-BA25-47B7-924C-A1052CF6CE14}"/>
    <dgm:cxn modelId="{C1DF1C4D-9F94-4C93-8821-3AAE82696DF5}" srcId="{B5A12F1E-E565-439F-9426-CD1428341223}" destId="{E3A82DDA-C58C-4F1A-B47C-12031ECB0787}" srcOrd="0" destOrd="0" parTransId="{D64A54DB-F836-46D1-B9E6-AC063EC058D3}" sibTransId="{2BC6EA85-8274-4F56-9773-90ABE5070161}"/>
    <dgm:cxn modelId="{F1E9D86D-62DB-4C41-9BE8-FC0CAE01DB73}" type="presOf" srcId="{7FE71955-594A-4469-9386-C9A2F1BFB00F}" destId="{2C26C7B4-DF03-4E4F-93A9-4E64A09907EA}" srcOrd="0" destOrd="0" presId="urn:microsoft.com/office/officeart/2005/8/layout/hierarchy2"/>
    <dgm:cxn modelId="{C82A5B6F-8001-4D74-80CA-7225BB5615D7}" type="presOf" srcId="{5F32B858-4556-4BE5-988B-A30A4483CDF4}" destId="{0BDE81EB-D0F2-494B-AE97-56A85A25913B}" srcOrd="1" destOrd="0" presId="urn:microsoft.com/office/officeart/2005/8/layout/hierarchy2"/>
    <dgm:cxn modelId="{69B6BA57-BFEE-49B3-9CE2-5CEE6551453D}" type="presOf" srcId="{9CC35B3E-54E2-4514-97AE-B819FF47D0B0}" destId="{5BDD699E-6051-4646-9501-067189B95B08}" srcOrd="0" destOrd="0" presId="urn:microsoft.com/office/officeart/2005/8/layout/hierarchy2"/>
    <dgm:cxn modelId="{8AB3867F-9C02-48DB-BA12-625C33D4F1CD}" type="presOf" srcId="{9694541E-6C46-4659-83EC-9C8077DF1292}" destId="{8752A75F-0DFE-45FE-AF92-F64608ADC029}" srcOrd="0" destOrd="0" presId="urn:microsoft.com/office/officeart/2005/8/layout/hierarchy2"/>
    <dgm:cxn modelId="{3751F285-EE4A-4E08-9C75-C24029AC6689}" type="presOf" srcId="{9694541E-6C46-4659-83EC-9C8077DF1292}" destId="{30F3B346-E01F-4993-9EF1-ED12CE216723}" srcOrd="1" destOrd="0" presId="urn:microsoft.com/office/officeart/2005/8/layout/hierarchy2"/>
    <dgm:cxn modelId="{7815DF89-A42F-4AFC-A9EA-13852C445EA7}" type="presOf" srcId="{447CEA03-A9DC-42A7-B59A-76ED7449A0F5}" destId="{5309D5E6-B024-4B08-8311-56E9218B4A38}" srcOrd="0" destOrd="0" presId="urn:microsoft.com/office/officeart/2005/8/layout/hierarchy2"/>
    <dgm:cxn modelId="{174A2992-A68C-440B-9DE8-D96EFCC6FFB6}" type="presOf" srcId="{4D91BF98-B48B-4539-88B8-01F9204709FB}" destId="{FB5E34C7-2CD3-4B47-8E53-50F3AE8F42AC}" srcOrd="1" destOrd="0" presId="urn:microsoft.com/office/officeart/2005/8/layout/hierarchy2"/>
    <dgm:cxn modelId="{9E12AD97-CAAF-4E39-9C9F-7D69912FB62E}" type="presOf" srcId="{0D8AAF26-7749-4C29-86D9-BAAE4815CF3E}" destId="{B5AD286D-81E1-452A-BAB6-1A69364E0F23}" srcOrd="1" destOrd="0" presId="urn:microsoft.com/office/officeart/2005/8/layout/hierarchy2"/>
    <dgm:cxn modelId="{7720CE9E-631C-4B00-8DBC-1A751D0D7D59}" type="presOf" srcId="{7FE71955-594A-4469-9386-C9A2F1BFB00F}" destId="{CF294B99-D2F0-4966-AB9E-E03384C864EE}" srcOrd="1" destOrd="0" presId="urn:microsoft.com/office/officeart/2005/8/layout/hierarchy2"/>
    <dgm:cxn modelId="{D61A2FAB-C0E9-40B1-8ABD-F240A6FA4D02}" srcId="{27EC3F7A-FF81-4D3E-A32A-3016CEC2F955}" destId="{F2D125DC-2B2F-430D-A987-94372E66896F}" srcOrd="1" destOrd="0" parTransId="{0D8AAF26-7749-4C29-86D9-BAAE4815CF3E}" sibTransId="{B6BA9C51-D79E-4AC2-8B41-74431BBFCD89}"/>
    <dgm:cxn modelId="{86B4ABB5-9B12-4D30-8483-E264F1C744AF}" type="presOf" srcId="{92C632D6-077B-456B-BB69-67C1F3FD1484}" destId="{FBC25420-24AD-42D3-99C5-1721EBBC5C1D}" srcOrd="1" destOrd="0" presId="urn:microsoft.com/office/officeart/2005/8/layout/hierarchy2"/>
    <dgm:cxn modelId="{70BF89BB-A698-4EF4-9539-23C014DE1923}" srcId="{E3A82DDA-C58C-4F1A-B47C-12031ECB0787}" destId="{EA271DB5-AFD2-432A-836B-45D5A8CC9DE6}" srcOrd="4" destOrd="0" parTransId="{5F32B858-4556-4BE5-988B-A30A4483CDF4}" sibTransId="{68572EAC-678C-47D6-8434-05F2201C24F8}"/>
    <dgm:cxn modelId="{9C31ABC1-BCCB-4332-BAE9-3BAD6D442D95}" type="presOf" srcId="{2EDA1F37-A25C-45E4-8212-54285CAF19A7}" destId="{7BD875DA-992F-40A7-9D51-00D566D31991}" srcOrd="1" destOrd="0" presId="urn:microsoft.com/office/officeart/2005/8/layout/hierarchy2"/>
    <dgm:cxn modelId="{B30EC0C2-A944-4458-A8EE-F1D43CA2D406}" srcId="{E3A82DDA-C58C-4F1A-B47C-12031ECB0787}" destId="{447CEA03-A9DC-42A7-B59A-76ED7449A0F5}" srcOrd="1" destOrd="0" parTransId="{7FE71955-594A-4469-9386-C9A2F1BFB00F}" sibTransId="{2DE7233A-32C4-47FD-BF0E-25821EEC8ACC}"/>
    <dgm:cxn modelId="{F07AF9C8-F86D-4F47-BA82-8EEDFD8190C2}" type="presOf" srcId="{F2D125DC-2B2F-430D-A987-94372E66896F}" destId="{60849CBD-22A6-44C8-B5DB-E2B41A158EA1}" srcOrd="0" destOrd="0" presId="urn:microsoft.com/office/officeart/2005/8/layout/hierarchy2"/>
    <dgm:cxn modelId="{046320D4-73B8-44E3-99F7-3B950CE62723}" type="presOf" srcId="{27EC3F7A-FF81-4D3E-A32A-3016CEC2F955}" destId="{3C51185D-CB0E-4889-97A6-85814E04ADB9}" srcOrd="0" destOrd="0" presId="urn:microsoft.com/office/officeart/2005/8/layout/hierarchy2"/>
    <dgm:cxn modelId="{AF88B1D5-0F79-4A17-8D58-12F3517F6DC1}" type="presOf" srcId="{E3A82DDA-C58C-4F1A-B47C-12031ECB0787}" destId="{0BAE99D6-799F-4261-9C12-5FC46847B469}" srcOrd="0" destOrd="0" presId="urn:microsoft.com/office/officeart/2005/8/layout/hierarchy2"/>
    <dgm:cxn modelId="{BFAE91D6-0AB7-4440-BD63-3A1DF7AA13B1}" type="presOf" srcId="{B5A12F1E-E565-439F-9426-CD1428341223}" destId="{8FB6A632-2549-45A8-8619-4DA72004347A}" srcOrd="0" destOrd="0" presId="urn:microsoft.com/office/officeart/2005/8/layout/hierarchy2"/>
    <dgm:cxn modelId="{9B403DDA-371E-49BB-9415-41CC9D98A700}" type="presOf" srcId="{6BE8B822-5D7F-4786-B7B9-906DE270566D}" destId="{A5F25313-A5D7-43AB-BC6E-2FF01F527B2E}" srcOrd="1" destOrd="0" presId="urn:microsoft.com/office/officeart/2005/8/layout/hierarchy2"/>
    <dgm:cxn modelId="{584A46DC-37E8-449C-A438-BC3D4C760F7B}" type="presOf" srcId="{1A790DAD-32AC-43F0-9A4E-BF9CEE5BC608}" destId="{977D42BF-37C6-413D-9713-D2FF090C3311}" srcOrd="0" destOrd="0" presId="urn:microsoft.com/office/officeart/2005/8/layout/hierarchy2"/>
    <dgm:cxn modelId="{F08C71DF-3D1F-408D-BD55-0FD3F9B6D970}" type="presOf" srcId="{4D91BF98-B48B-4539-88B8-01F9204709FB}" destId="{E3020C62-98C8-4020-A36A-825E89C9958A}" srcOrd="0" destOrd="0" presId="urn:microsoft.com/office/officeart/2005/8/layout/hierarchy2"/>
    <dgm:cxn modelId="{1EDB1BED-0CC4-4FE2-A32B-EFF9F0CF3DB1}" srcId="{E3A82DDA-C58C-4F1A-B47C-12031ECB0787}" destId="{ABE18E42-6236-4915-891D-79C701E8AE92}" srcOrd="5" destOrd="0" parTransId="{9694541E-6C46-4659-83EC-9C8077DF1292}" sibTransId="{FA9458D1-7BD9-47C6-860E-FED8B84BEC52}"/>
    <dgm:cxn modelId="{9DA37DF5-CEE9-4270-BFAE-CBDF0E660636}" type="presOf" srcId="{92C632D6-077B-456B-BB69-67C1F3FD1484}" destId="{24EE700C-679B-4885-8AAA-BB9967563EE5}" srcOrd="0" destOrd="0" presId="urn:microsoft.com/office/officeart/2005/8/layout/hierarchy2"/>
    <dgm:cxn modelId="{0E4120F8-2E6E-4CD0-85F7-0CB60943AE3E}" srcId="{E3A82DDA-C58C-4F1A-B47C-12031ECB0787}" destId="{27EC3F7A-FF81-4D3E-A32A-3016CEC2F955}" srcOrd="0" destOrd="0" parTransId="{92C632D6-077B-456B-BB69-67C1F3FD1484}" sibTransId="{0669B952-569C-4FF2-AEF5-EB5FBDB1C4D1}"/>
    <dgm:cxn modelId="{4D98BEFC-AC77-4227-B82B-F2AA30330FC5}" srcId="{27EC3F7A-FF81-4D3E-A32A-3016CEC2F955}" destId="{1A790DAD-32AC-43F0-9A4E-BF9CEE5BC608}" srcOrd="0" destOrd="0" parTransId="{4D91BF98-B48B-4539-88B8-01F9204709FB}" sibTransId="{812BE744-4124-445F-BC5E-4EA19E546BC3}"/>
    <dgm:cxn modelId="{0B1239F5-4889-4FB3-A5D9-8EE4409F1C07}" type="presParOf" srcId="{8FB6A632-2549-45A8-8619-4DA72004347A}" destId="{79BC3FC1-D951-482E-AACE-A6670744EC67}" srcOrd="0" destOrd="0" presId="urn:microsoft.com/office/officeart/2005/8/layout/hierarchy2"/>
    <dgm:cxn modelId="{1E546696-6C21-49C7-B4FE-0A262472ED0E}" type="presParOf" srcId="{79BC3FC1-D951-482E-AACE-A6670744EC67}" destId="{0BAE99D6-799F-4261-9C12-5FC46847B469}" srcOrd="0" destOrd="0" presId="urn:microsoft.com/office/officeart/2005/8/layout/hierarchy2"/>
    <dgm:cxn modelId="{E842A472-3C65-41C0-A590-489947A84729}" type="presParOf" srcId="{79BC3FC1-D951-482E-AACE-A6670744EC67}" destId="{25D86D52-6BBD-4BA4-842A-68EAD5014AD8}" srcOrd="1" destOrd="0" presId="urn:microsoft.com/office/officeart/2005/8/layout/hierarchy2"/>
    <dgm:cxn modelId="{EADEADAA-3210-442A-8418-3B66DBB7AD9F}" type="presParOf" srcId="{25D86D52-6BBD-4BA4-842A-68EAD5014AD8}" destId="{24EE700C-679B-4885-8AAA-BB9967563EE5}" srcOrd="0" destOrd="0" presId="urn:microsoft.com/office/officeart/2005/8/layout/hierarchy2"/>
    <dgm:cxn modelId="{E06605C2-6F8A-4941-A148-D4E2DAD44D17}" type="presParOf" srcId="{24EE700C-679B-4885-8AAA-BB9967563EE5}" destId="{FBC25420-24AD-42D3-99C5-1721EBBC5C1D}" srcOrd="0" destOrd="0" presId="urn:microsoft.com/office/officeart/2005/8/layout/hierarchy2"/>
    <dgm:cxn modelId="{F1FB5871-F83A-49EA-8AEF-231419203238}" type="presParOf" srcId="{25D86D52-6BBD-4BA4-842A-68EAD5014AD8}" destId="{E2C8BB5A-FD61-4AA1-A7D4-D924CF0A9167}" srcOrd="1" destOrd="0" presId="urn:microsoft.com/office/officeart/2005/8/layout/hierarchy2"/>
    <dgm:cxn modelId="{511BB839-3420-4C3F-BE4A-8F6E46447F96}" type="presParOf" srcId="{E2C8BB5A-FD61-4AA1-A7D4-D924CF0A9167}" destId="{3C51185D-CB0E-4889-97A6-85814E04ADB9}" srcOrd="0" destOrd="0" presId="urn:microsoft.com/office/officeart/2005/8/layout/hierarchy2"/>
    <dgm:cxn modelId="{5CDA8FB5-3B44-40BE-9C5F-339C31F9A165}" type="presParOf" srcId="{E2C8BB5A-FD61-4AA1-A7D4-D924CF0A9167}" destId="{370A0657-91BA-4E40-A6D8-1AEFBC675CA1}" srcOrd="1" destOrd="0" presId="urn:microsoft.com/office/officeart/2005/8/layout/hierarchy2"/>
    <dgm:cxn modelId="{0EC5A1EF-6280-4077-9B45-B247AA6F47EE}" type="presParOf" srcId="{370A0657-91BA-4E40-A6D8-1AEFBC675CA1}" destId="{E3020C62-98C8-4020-A36A-825E89C9958A}" srcOrd="0" destOrd="0" presId="urn:microsoft.com/office/officeart/2005/8/layout/hierarchy2"/>
    <dgm:cxn modelId="{A35263D2-4A65-41F9-BDDD-CF22E6A2737A}" type="presParOf" srcId="{E3020C62-98C8-4020-A36A-825E89C9958A}" destId="{FB5E34C7-2CD3-4B47-8E53-50F3AE8F42AC}" srcOrd="0" destOrd="0" presId="urn:microsoft.com/office/officeart/2005/8/layout/hierarchy2"/>
    <dgm:cxn modelId="{32F009CE-9369-495A-B865-6B02C7A80154}" type="presParOf" srcId="{370A0657-91BA-4E40-A6D8-1AEFBC675CA1}" destId="{62610DC6-7FDF-4BAD-8E5A-07F63E0AE7BE}" srcOrd="1" destOrd="0" presId="urn:microsoft.com/office/officeart/2005/8/layout/hierarchy2"/>
    <dgm:cxn modelId="{33493EE8-2052-4577-9A81-8B8B61CDC6EB}" type="presParOf" srcId="{62610DC6-7FDF-4BAD-8E5A-07F63E0AE7BE}" destId="{977D42BF-37C6-413D-9713-D2FF090C3311}" srcOrd="0" destOrd="0" presId="urn:microsoft.com/office/officeart/2005/8/layout/hierarchy2"/>
    <dgm:cxn modelId="{12718415-7D16-49AD-A47D-43989F4D7FE6}" type="presParOf" srcId="{62610DC6-7FDF-4BAD-8E5A-07F63E0AE7BE}" destId="{0F021FC4-C28F-4172-B098-E1FC52BDB409}" srcOrd="1" destOrd="0" presId="urn:microsoft.com/office/officeart/2005/8/layout/hierarchy2"/>
    <dgm:cxn modelId="{EF34ACBE-0DC8-4ECF-AE83-A02D3FDA71B3}" type="presParOf" srcId="{370A0657-91BA-4E40-A6D8-1AEFBC675CA1}" destId="{2E36E237-0EE9-47B3-BB1B-6E20BCE747D1}" srcOrd="2" destOrd="0" presId="urn:microsoft.com/office/officeart/2005/8/layout/hierarchy2"/>
    <dgm:cxn modelId="{636BF453-25E9-4997-93A1-4B9C9862988E}" type="presParOf" srcId="{2E36E237-0EE9-47B3-BB1B-6E20BCE747D1}" destId="{B5AD286D-81E1-452A-BAB6-1A69364E0F23}" srcOrd="0" destOrd="0" presId="urn:microsoft.com/office/officeart/2005/8/layout/hierarchy2"/>
    <dgm:cxn modelId="{6E342621-B71D-4C63-B3D2-F354099A315D}" type="presParOf" srcId="{370A0657-91BA-4E40-A6D8-1AEFBC675CA1}" destId="{51222B2B-4731-4D2B-A745-D8FF526EFED6}" srcOrd="3" destOrd="0" presId="urn:microsoft.com/office/officeart/2005/8/layout/hierarchy2"/>
    <dgm:cxn modelId="{C45A65C8-E540-4088-924D-7D4317DC945C}" type="presParOf" srcId="{51222B2B-4731-4D2B-A745-D8FF526EFED6}" destId="{60849CBD-22A6-44C8-B5DB-E2B41A158EA1}" srcOrd="0" destOrd="0" presId="urn:microsoft.com/office/officeart/2005/8/layout/hierarchy2"/>
    <dgm:cxn modelId="{802D28B8-CD6A-44B8-B0E5-3BAD5815CF85}" type="presParOf" srcId="{51222B2B-4731-4D2B-A745-D8FF526EFED6}" destId="{1C889C1A-A24B-45F1-BFFA-1968B0DE8197}" srcOrd="1" destOrd="0" presId="urn:microsoft.com/office/officeart/2005/8/layout/hierarchy2"/>
    <dgm:cxn modelId="{DB49508C-7349-48EB-8C68-0E0DBF46CE3D}" type="presParOf" srcId="{25D86D52-6BBD-4BA4-842A-68EAD5014AD8}" destId="{2C26C7B4-DF03-4E4F-93A9-4E64A09907EA}" srcOrd="2" destOrd="0" presId="urn:microsoft.com/office/officeart/2005/8/layout/hierarchy2"/>
    <dgm:cxn modelId="{29098FCE-3339-489A-88BA-0CEA1C54185A}" type="presParOf" srcId="{2C26C7B4-DF03-4E4F-93A9-4E64A09907EA}" destId="{CF294B99-D2F0-4966-AB9E-E03384C864EE}" srcOrd="0" destOrd="0" presId="urn:microsoft.com/office/officeart/2005/8/layout/hierarchy2"/>
    <dgm:cxn modelId="{2DC6BAAE-E0B3-4D9D-8C0B-99E3228EB8EB}" type="presParOf" srcId="{25D86D52-6BBD-4BA4-842A-68EAD5014AD8}" destId="{F8B90BBF-ADEF-4315-BE12-609B2276BB6D}" srcOrd="3" destOrd="0" presId="urn:microsoft.com/office/officeart/2005/8/layout/hierarchy2"/>
    <dgm:cxn modelId="{B06D9A60-D88B-4B9F-9217-67E279D4F4C1}" type="presParOf" srcId="{F8B90BBF-ADEF-4315-BE12-609B2276BB6D}" destId="{5309D5E6-B024-4B08-8311-56E9218B4A38}" srcOrd="0" destOrd="0" presId="urn:microsoft.com/office/officeart/2005/8/layout/hierarchy2"/>
    <dgm:cxn modelId="{FB3CFE22-C1A4-495B-ABF5-F12427132C7F}" type="presParOf" srcId="{F8B90BBF-ADEF-4315-BE12-609B2276BB6D}" destId="{EC86CD52-236B-46C9-B1F3-9929AAC62157}" srcOrd="1" destOrd="0" presId="urn:microsoft.com/office/officeart/2005/8/layout/hierarchy2"/>
    <dgm:cxn modelId="{A14CC5C5-4FA0-4907-A67F-843C4883FD2B}" type="presParOf" srcId="{25D86D52-6BBD-4BA4-842A-68EAD5014AD8}" destId="{6DCAA443-034A-488C-8944-B19C0B628FD5}" srcOrd="4" destOrd="0" presId="urn:microsoft.com/office/officeart/2005/8/layout/hierarchy2"/>
    <dgm:cxn modelId="{76E719AD-01C4-4534-8354-24CD7F7EB89F}" type="presParOf" srcId="{6DCAA443-034A-488C-8944-B19C0B628FD5}" destId="{A5F25313-A5D7-43AB-BC6E-2FF01F527B2E}" srcOrd="0" destOrd="0" presId="urn:microsoft.com/office/officeart/2005/8/layout/hierarchy2"/>
    <dgm:cxn modelId="{75A5504C-B7FE-4768-92AA-80D71B74DA6D}" type="presParOf" srcId="{25D86D52-6BBD-4BA4-842A-68EAD5014AD8}" destId="{E85AB954-4644-4208-A810-C884FA9F02A1}" srcOrd="5" destOrd="0" presId="urn:microsoft.com/office/officeart/2005/8/layout/hierarchy2"/>
    <dgm:cxn modelId="{1FD42F3E-AB17-4389-918A-D374865FDEF8}" type="presParOf" srcId="{E85AB954-4644-4208-A810-C884FA9F02A1}" destId="{F58C9603-CC64-4F9C-A400-D740D47A8EC7}" srcOrd="0" destOrd="0" presId="urn:microsoft.com/office/officeart/2005/8/layout/hierarchy2"/>
    <dgm:cxn modelId="{2AACA599-86DC-47F7-91C3-B22885D7507F}" type="presParOf" srcId="{E85AB954-4644-4208-A810-C884FA9F02A1}" destId="{3FB37E4F-B95A-430E-AD0D-E3055D1A77A6}" srcOrd="1" destOrd="0" presId="urn:microsoft.com/office/officeart/2005/8/layout/hierarchy2"/>
    <dgm:cxn modelId="{F9328508-DFE3-4134-9779-0FE6DCE9E872}" type="presParOf" srcId="{25D86D52-6BBD-4BA4-842A-68EAD5014AD8}" destId="{F273BCF0-A2C3-459F-895D-2D0DD80400D7}" srcOrd="6" destOrd="0" presId="urn:microsoft.com/office/officeart/2005/8/layout/hierarchy2"/>
    <dgm:cxn modelId="{4F1834C3-5F50-4239-8863-EA0709C07B03}" type="presParOf" srcId="{F273BCF0-A2C3-459F-895D-2D0DD80400D7}" destId="{7BD875DA-992F-40A7-9D51-00D566D31991}" srcOrd="0" destOrd="0" presId="urn:microsoft.com/office/officeart/2005/8/layout/hierarchy2"/>
    <dgm:cxn modelId="{49BE43D6-51DB-4A17-BEDA-2DFBD88AE0C9}" type="presParOf" srcId="{25D86D52-6BBD-4BA4-842A-68EAD5014AD8}" destId="{7270BD1C-AD1B-4322-930E-6BB435F5B197}" srcOrd="7" destOrd="0" presId="urn:microsoft.com/office/officeart/2005/8/layout/hierarchy2"/>
    <dgm:cxn modelId="{4A9FE525-5F59-4B4E-A0AF-DEA34E7282EE}" type="presParOf" srcId="{7270BD1C-AD1B-4322-930E-6BB435F5B197}" destId="{5BDD699E-6051-4646-9501-067189B95B08}" srcOrd="0" destOrd="0" presId="urn:microsoft.com/office/officeart/2005/8/layout/hierarchy2"/>
    <dgm:cxn modelId="{AC1A948C-FC83-4717-8BA7-A35558F8AF21}" type="presParOf" srcId="{7270BD1C-AD1B-4322-930E-6BB435F5B197}" destId="{188A6E71-6259-4C06-85BA-37CE8D920D4B}" srcOrd="1" destOrd="0" presId="urn:microsoft.com/office/officeart/2005/8/layout/hierarchy2"/>
    <dgm:cxn modelId="{AAF769A5-6821-44D3-99E2-070B319DFC6E}" type="presParOf" srcId="{25D86D52-6BBD-4BA4-842A-68EAD5014AD8}" destId="{54EA641A-894C-4D02-AC3C-7A5303E8C24B}" srcOrd="8" destOrd="0" presId="urn:microsoft.com/office/officeart/2005/8/layout/hierarchy2"/>
    <dgm:cxn modelId="{B58029D5-D6FC-4AEF-8D42-9E8EC20E6ED2}" type="presParOf" srcId="{54EA641A-894C-4D02-AC3C-7A5303E8C24B}" destId="{0BDE81EB-D0F2-494B-AE97-56A85A25913B}" srcOrd="0" destOrd="0" presId="urn:microsoft.com/office/officeart/2005/8/layout/hierarchy2"/>
    <dgm:cxn modelId="{6F48FD39-AC1D-4B71-97E1-5C9D6E8CEA63}" type="presParOf" srcId="{25D86D52-6BBD-4BA4-842A-68EAD5014AD8}" destId="{E22740B3-B282-4294-A3D4-9F8ED79B75A0}" srcOrd="9" destOrd="0" presId="urn:microsoft.com/office/officeart/2005/8/layout/hierarchy2"/>
    <dgm:cxn modelId="{42E8424B-C34C-40D7-AAE0-FD87895D8842}" type="presParOf" srcId="{E22740B3-B282-4294-A3D4-9F8ED79B75A0}" destId="{70B0448D-6724-4081-823A-7D3373372AD3}" srcOrd="0" destOrd="0" presId="urn:microsoft.com/office/officeart/2005/8/layout/hierarchy2"/>
    <dgm:cxn modelId="{497377A3-1AD0-4294-91DF-8510C8BF1F59}" type="presParOf" srcId="{E22740B3-B282-4294-A3D4-9F8ED79B75A0}" destId="{AEA63032-B742-421A-A743-91F27C491F8C}" srcOrd="1" destOrd="0" presId="urn:microsoft.com/office/officeart/2005/8/layout/hierarchy2"/>
    <dgm:cxn modelId="{B48DD7CB-099A-4C44-BB2A-1A9F8CEFB9DE}" type="presParOf" srcId="{25D86D52-6BBD-4BA4-842A-68EAD5014AD8}" destId="{8752A75F-0DFE-45FE-AF92-F64608ADC029}" srcOrd="10" destOrd="0" presId="urn:microsoft.com/office/officeart/2005/8/layout/hierarchy2"/>
    <dgm:cxn modelId="{B8F5DA86-3CF6-4A81-BB85-8284B68448D9}" type="presParOf" srcId="{8752A75F-0DFE-45FE-AF92-F64608ADC029}" destId="{30F3B346-E01F-4993-9EF1-ED12CE216723}" srcOrd="0" destOrd="0" presId="urn:microsoft.com/office/officeart/2005/8/layout/hierarchy2"/>
    <dgm:cxn modelId="{8F77E8D5-A289-4D19-9332-B6457C2BA887}" type="presParOf" srcId="{25D86D52-6BBD-4BA4-842A-68EAD5014AD8}" destId="{1B41BB6E-F900-42D8-A3DB-A9A4D2C5940F}" srcOrd="11" destOrd="0" presId="urn:microsoft.com/office/officeart/2005/8/layout/hierarchy2"/>
    <dgm:cxn modelId="{E4F1AEE4-C0D7-4B21-A0B7-5E8C8E6317CA}" type="presParOf" srcId="{1B41BB6E-F900-42D8-A3DB-A9A4D2C5940F}" destId="{13D5C14A-8EC9-440F-93AA-558C89D5274B}" srcOrd="0" destOrd="0" presId="urn:microsoft.com/office/officeart/2005/8/layout/hierarchy2"/>
    <dgm:cxn modelId="{D8EDD1FE-D9F3-4169-97C4-B9678857CB83}" type="presParOf" srcId="{1B41BB6E-F900-42D8-A3DB-A9A4D2C5940F}" destId="{76664E8B-9CFF-45D3-B52D-A58F2DF0F403}" srcOrd="1" destOrd="0" presId="urn:microsoft.com/office/officeart/2005/8/layout/hierarchy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459BAC-C898-4E45-88E4-8B57A90BF934}">
      <dsp:nvSpPr>
        <dsp:cNvPr id="0" name=""/>
        <dsp:cNvSpPr/>
      </dsp:nvSpPr>
      <dsp:spPr>
        <a:xfrm>
          <a:off x="424229" y="3026"/>
          <a:ext cx="2998161" cy="1798896"/>
        </a:xfrm>
        <a:prstGeom prst="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ctr" defTabSz="1644650" rtl="0">
            <a:lnSpc>
              <a:spcPct val="90000"/>
            </a:lnSpc>
            <a:spcBef>
              <a:spcPct val="0"/>
            </a:spcBef>
            <a:spcAft>
              <a:spcPct val="35000"/>
            </a:spcAft>
            <a:buNone/>
          </a:pPr>
          <a:r>
            <a:rPr lang="en-US" sz="3700" kern="1200" dirty="0"/>
            <a:t>User-friendly Interface</a:t>
          </a:r>
        </a:p>
      </dsp:txBody>
      <dsp:txXfrm>
        <a:off x="424229" y="3026"/>
        <a:ext cx="2998161" cy="1798896"/>
      </dsp:txXfrm>
    </dsp:sp>
    <dsp:sp modelId="{0678D449-87D6-4646-9FE2-3EE6176FA052}">
      <dsp:nvSpPr>
        <dsp:cNvPr id="0" name=""/>
        <dsp:cNvSpPr/>
      </dsp:nvSpPr>
      <dsp:spPr>
        <a:xfrm>
          <a:off x="3722206" y="3026"/>
          <a:ext cx="2998161" cy="1798896"/>
        </a:xfrm>
        <a:prstGeom prst="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ctr" defTabSz="1644650" rtl="0">
            <a:lnSpc>
              <a:spcPct val="90000"/>
            </a:lnSpc>
            <a:spcBef>
              <a:spcPct val="0"/>
            </a:spcBef>
            <a:spcAft>
              <a:spcPct val="35000"/>
            </a:spcAft>
            <a:buNone/>
          </a:pPr>
          <a:r>
            <a:rPr lang="en-US" sz="3700" kern="1200" dirty="0"/>
            <a:t>Vast Library</a:t>
          </a:r>
        </a:p>
      </dsp:txBody>
      <dsp:txXfrm>
        <a:off x="3722206" y="3026"/>
        <a:ext cx="2998161" cy="1798896"/>
      </dsp:txXfrm>
    </dsp:sp>
    <dsp:sp modelId="{F8085F4B-C2BB-4CEC-8825-E1580E73ADF7}">
      <dsp:nvSpPr>
        <dsp:cNvPr id="0" name=""/>
        <dsp:cNvSpPr/>
      </dsp:nvSpPr>
      <dsp:spPr>
        <a:xfrm>
          <a:off x="7020184" y="3026"/>
          <a:ext cx="2998161" cy="1798896"/>
        </a:xfrm>
        <a:prstGeom prst="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ctr" defTabSz="1644650" rtl="0">
            <a:lnSpc>
              <a:spcPct val="90000"/>
            </a:lnSpc>
            <a:spcBef>
              <a:spcPct val="0"/>
            </a:spcBef>
            <a:spcAft>
              <a:spcPct val="35000"/>
            </a:spcAft>
            <a:buNone/>
          </a:pPr>
          <a:r>
            <a:rPr lang="en-US" sz="3700" kern="1200" dirty="0"/>
            <a:t>Multi-device Compatibility</a:t>
          </a:r>
        </a:p>
      </dsp:txBody>
      <dsp:txXfrm>
        <a:off x="7020184" y="3026"/>
        <a:ext cx="2998161" cy="1798896"/>
      </dsp:txXfrm>
    </dsp:sp>
    <dsp:sp modelId="{C0D7506A-1B75-49C8-B8BE-195C73E479C9}">
      <dsp:nvSpPr>
        <dsp:cNvPr id="0" name=""/>
        <dsp:cNvSpPr/>
      </dsp:nvSpPr>
      <dsp:spPr>
        <a:xfrm>
          <a:off x="2073218" y="2101739"/>
          <a:ext cx="2998161" cy="1798896"/>
        </a:xfrm>
        <a:prstGeom prst="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ctr" defTabSz="1644650" rtl="0">
            <a:lnSpc>
              <a:spcPct val="90000"/>
            </a:lnSpc>
            <a:spcBef>
              <a:spcPct val="0"/>
            </a:spcBef>
            <a:spcAft>
              <a:spcPct val="35000"/>
            </a:spcAft>
            <a:buNone/>
          </a:pPr>
          <a:r>
            <a:rPr lang="en-US" sz="3700" kern="1200" dirty="0"/>
            <a:t>Offline Viewing</a:t>
          </a:r>
        </a:p>
      </dsp:txBody>
      <dsp:txXfrm>
        <a:off x="2073218" y="2101739"/>
        <a:ext cx="2998161" cy="1798896"/>
      </dsp:txXfrm>
    </dsp:sp>
    <dsp:sp modelId="{D0F71CD0-C48E-493E-9842-C8E566B19369}">
      <dsp:nvSpPr>
        <dsp:cNvPr id="0" name=""/>
        <dsp:cNvSpPr/>
      </dsp:nvSpPr>
      <dsp:spPr>
        <a:xfrm>
          <a:off x="5371195" y="2101739"/>
          <a:ext cx="2998161" cy="1798896"/>
        </a:xfrm>
        <a:prstGeom prst="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ctr" defTabSz="1644650" rtl="0">
            <a:lnSpc>
              <a:spcPct val="90000"/>
            </a:lnSpc>
            <a:spcBef>
              <a:spcPct val="0"/>
            </a:spcBef>
            <a:spcAft>
              <a:spcPct val="35000"/>
            </a:spcAft>
            <a:buNone/>
          </a:pPr>
          <a:r>
            <a:rPr lang="en-US" sz="3700" kern="1200" dirty="0"/>
            <a:t>Affordable Pricing</a:t>
          </a:r>
        </a:p>
      </dsp:txBody>
      <dsp:txXfrm>
        <a:off x="5371195" y="2101739"/>
        <a:ext cx="2998161" cy="179889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F75C27-FF80-4FF8-A13A-791BAE72C7CA}">
      <dsp:nvSpPr>
        <dsp:cNvPr id="0" name=""/>
        <dsp:cNvSpPr/>
      </dsp:nvSpPr>
      <dsp:spPr>
        <a:xfrm>
          <a:off x="4843" y="1387891"/>
          <a:ext cx="2819699" cy="1127879"/>
        </a:xfrm>
        <a:prstGeom prst="chevron">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2017" tIns="44006" rIns="44006" bIns="44006" numCol="1" spcCol="1270" anchor="ctr" anchorCtr="0">
          <a:noAutofit/>
        </a:bodyPr>
        <a:lstStyle/>
        <a:p>
          <a:pPr marL="0" lvl="0" indent="0" algn="ctr" defTabSz="1466850" rtl="0">
            <a:lnSpc>
              <a:spcPct val="90000"/>
            </a:lnSpc>
            <a:spcBef>
              <a:spcPct val="0"/>
            </a:spcBef>
            <a:spcAft>
              <a:spcPct val="35000"/>
            </a:spcAft>
            <a:buNone/>
          </a:pPr>
          <a:r>
            <a:rPr lang="en-US" sz="3300" kern="1200" dirty="0">
              <a:latin typeface="Walbaum Display"/>
            </a:rPr>
            <a:t>React js</a:t>
          </a:r>
          <a:endParaRPr lang="en-US" sz="3300" kern="1200" dirty="0"/>
        </a:p>
      </dsp:txBody>
      <dsp:txXfrm>
        <a:off x="568783" y="1387891"/>
        <a:ext cx="1691820" cy="1127879"/>
      </dsp:txXfrm>
    </dsp:sp>
    <dsp:sp modelId="{F690B33C-44E1-48E9-BB72-062017A4F0C9}">
      <dsp:nvSpPr>
        <dsp:cNvPr id="0" name=""/>
        <dsp:cNvSpPr/>
      </dsp:nvSpPr>
      <dsp:spPr>
        <a:xfrm>
          <a:off x="2542573" y="1387891"/>
          <a:ext cx="2819699" cy="1127879"/>
        </a:xfrm>
        <a:prstGeom prst="chevron">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2017" tIns="44006" rIns="44006" bIns="44006" numCol="1" spcCol="1270" anchor="ctr" anchorCtr="0">
          <a:noAutofit/>
        </a:bodyPr>
        <a:lstStyle/>
        <a:p>
          <a:pPr marL="0" lvl="0" indent="0" algn="ctr" defTabSz="1466850">
            <a:lnSpc>
              <a:spcPct val="90000"/>
            </a:lnSpc>
            <a:spcBef>
              <a:spcPct val="0"/>
            </a:spcBef>
            <a:spcAft>
              <a:spcPct val="35000"/>
            </a:spcAft>
            <a:buNone/>
          </a:pPr>
          <a:r>
            <a:rPr lang="en-US" sz="3300" kern="1200" dirty="0">
              <a:latin typeface="Walbaum Display"/>
            </a:rPr>
            <a:t>HTMl</a:t>
          </a:r>
          <a:endParaRPr lang="en-US" sz="3300" kern="1200" dirty="0"/>
        </a:p>
      </dsp:txBody>
      <dsp:txXfrm>
        <a:off x="3106513" y="1387891"/>
        <a:ext cx="1691820" cy="1127879"/>
      </dsp:txXfrm>
    </dsp:sp>
    <dsp:sp modelId="{33879E26-800B-41EA-ABF3-DF4B8D0DCA0C}">
      <dsp:nvSpPr>
        <dsp:cNvPr id="0" name=""/>
        <dsp:cNvSpPr/>
      </dsp:nvSpPr>
      <dsp:spPr>
        <a:xfrm>
          <a:off x="5080302" y="1387891"/>
          <a:ext cx="2819699" cy="1127879"/>
        </a:xfrm>
        <a:prstGeom prst="chevron">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2017" tIns="44006" rIns="44006" bIns="44006" numCol="1" spcCol="1270" anchor="ctr" anchorCtr="0">
          <a:noAutofit/>
        </a:bodyPr>
        <a:lstStyle/>
        <a:p>
          <a:pPr marL="0" lvl="0" indent="0" algn="ctr" defTabSz="1466850">
            <a:lnSpc>
              <a:spcPct val="90000"/>
            </a:lnSpc>
            <a:spcBef>
              <a:spcPct val="0"/>
            </a:spcBef>
            <a:spcAft>
              <a:spcPct val="35000"/>
            </a:spcAft>
            <a:buNone/>
          </a:pPr>
          <a:r>
            <a:rPr lang="en-US" sz="3300" kern="1200" dirty="0">
              <a:latin typeface="Walbaum Display"/>
            </a:rPr>
            <a:t>CSS</a:t>
          </a:r>
          <a:endParaRPr lang="en-US" sz="3300" kern="1200" dirty="0"/>
        </a:p>
      </dsp:txBody>
      <dsp:txXfrm>
        <a:off x="5644242" y="1387891"/>
        <a:ext cx="1691820" cy="1127879"/>
      </dsp:txXfrm>
    </dsp:sp>
    <dsp:sp modelId="{B497DF56-780B-4C69-B134-FBD5695AFD4A}">
      <dsp:nvSpPr>
        <dsp:cNvPr id="0" name=""/>
        <dsp:cNvSpPr/>
      </dsp:nvSpPr>
      <dsp:spPr>
        <a:xfrm>
          <a:off x="7618031" y="1387891"/>
          <a:ext cx="2819699" cy="1127879"/>
        </a:xfrm>
        <a:prstGeom prst="chevron">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2017" tIns="44006" rIns="44006" bIns="44006" numCol="1" spcCol="1270" anchor="ctr" anchorCtr="0">
          <a:noAutofit/>
        </a:bodyPr>
        <a:lstStyle/>
        <a:p>
          <a:pPr marL="0" lvl="0" indent="0" algn="ctr" defTabSz="1466850" rtl="0">
            <a:lnSpc>
              <a:spcPct val="90000"/>
            </a:lnSpc>
            <a:spcBef>
              <a:spcPct val="0"/>
            </a:spcBef>
            <a:spcAft>
              <a:spcPct val="35000"/>
            </a:spcAft>
            <a:buNone/>
          </a:pPr>
          <a:r>
            <a:rPr lang="en-US" sz="3300" kern="1200" dirty="0">
              <a:latin typeface="Walbaum Display"/>
            </a:rPr>
            <a:t>Java Script</a:t>
          </a:r>
        </a:p>
      </dsp:txBody>
      <dsp:txXfrm>
        <a:off x="8181971" y="1387891"/>
        <a:ext cx="1691820" cy="112787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AE99D6-799F-4261-9C12-5FC46847B469}">
      <dsp:nvSpPr>
        <dsp:cNvPr id="0" name=""/>
        <dsp:cNvSpPr/>
      </dsp:nvSpPr>
      <dsp:spPr>
        <a:xfrm>
          <a:off x="2778087" y="2133608"/>
          <a:ext cx="1236449" cy="618224"/>
        </a:xfrm>
        <a:prstGeom prst="roundRect">
          <a:avLst>
            <a:gd name="adj" fmla="val 10000"/>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latin typeface="Walbaum Display"/>
            </a:rPr>
            <a:t>Home</a:t>
          </a:r>
          <a:endParaRPr lang="en-US" sz="1200" kern="1200" dirty="0"/>
        </a:p>
      </dsp:txBody>
      <dsp:txXfrm>
        <a:off x="2796194" y="2151715"/>
        <a:ext cx="1200235" cy="582010"/>
      </dsp:txXfrm>
    </dsp:sp>
    <dsp:sp modelId="{24EE700C-679B-4885-8AAA-BB9967563EE5}">
      <dsp:nvSpPr>
        <dsp:cNvPr id="0" name=""/>
        <dsp:cNvSpPr/>
      </dsp:nvSpPr>
      <dsp:spPr>
        <a:xfrm rot="17132988">
          <a:off x="3339364" y="1541740"/>
          <a:ext cx="1844925" cy="24565"/>
        </a:xfrm>
        <a:custGeom>
          <a:avLst/>
          <a:gdLst/>
          <a:ahLst/>
          <a:cxnLst/>
          <a:rect l="0" t="0" r="0" b="0"/>
          <a:pathLst>
            <a:path>
              <a:moveTo>
                <a:pt x="0" y="12282"/>
              </a:moveTo>
              <a:lnTo>
                <a:pt x="1844925" y="12282"/>
              </a:lnTo>
            </a:path>
          </a:pathLst>
        </a:custGeom>
        <a:noFill/>
        <a:ln w="1905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a:off x="4215703" y="1507899"/>
        <a:ext cx="92246" cy="92246"/>
      </dsp:txXfrm>
    </dsp:sp>
    <dsp:sp modelId="{3C51185D-CB0E-4889-97A6-85814E04ADB9}">
      <dsp:nvSpPr>
        <dsp:cNvPr id="0" name=""/>
        <dsp:cNvSpPr/>
      </dsp:nvSpPr>
      <dsp:spPr>
        <a:xfrm>
          <a:off x="4509117" y="356212"/>
          <a:ext cx="1236449" cy="618224"/>
        </a:xfrm>
        <a:prstGeom prst="roundRect">
          <a:avLst>
            <a:gd name="adj" fmla="val 10000"/>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rtl="0">
            <a:lnSpc>
              <a:spcPct val="90000"/>
            </a:lnSpc>
            <a:spcBef>
              <a:spcPct val="0"/>
            </a:spcBef>
            <a:spcAft>
              <a:spcPct val="35000"/>
            </a:spcAft>
            <a:buNone/>
          </a:pPr>
          <a:r>
            <a:rPr lang="en-US" sz="1200" kern="1200" dirty="0">
              <a:latin typeface="Walbaum Display"/>
            </a:rPr>
            <a:t>Get Started</a:t>
          </a:r>
          <a:endParaRPr lang="en-US" sz="1200" kern="1200" dirty="0"/>
        </a:p>
      </dsp:txBody>
      <dsp:txXfrm>
        <a:off x="4527224" y="374319"/>
        <a:ext cx="1200235" cy="582010"/>
      </dsp:txXfrm>
    </dsp:sp>
    <dsp:sp modelId="{E3020C62-98C8-4020-A36A-825E89C9958A}">
      <dsp:nvSpPr>
        <dsp:cNvPr id="0" name=""/>
        <dsp:cNvSpPr/>
      </dsp:nvSpPr>
      <dsp:spPr>
        <a:xfrm rot="19457599">
          <a:off x="5688318" y="475302"/>
          <a:ext cx="609077" cy="24565"/>
        </a:xfrm>
        <a:custGeom>
          <a:avLst/>
          <a:gdLst/>
          <a:ahLst/>
          <a:cxnLst/>
          <a:rect l="0" t="0" r="0" b="0"/>
          <a:pathLst>
            <a:path>
              <a:moveTo>
                <a:pt x="0" y="12282"/>
              </a:moveTo>
              <a:lnTo>
                <a:pt x="609077" y="12282"/>
              </a:lnTo>
            </a:path>
          </a:pathLst>
        </a:custGeom>
        <a:noFill/>
        <a:ln w="1905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977629" y="472357"/>
        <a:ext cx="30453" cy="30453"/>
      </dsp:txXfrm>
    </dsp:sp>
    <dsp:sp modelId="{977D42BF-37C6-413D-9713-D2FF090C3311}">
      <dsp:nvSpPr>
        <dsp:cNvPr id="0" name=""/>
        <dsp:cNvSpPr/>
      </dsp:nvSpPr>
      <dsp:spPr>
        <a:xfrm>
          <a:off x="6240146" y="732"/>
          <a:ext cx="1236449" cy="618224"/>
        </a:xfrm>
        <a:prstGeom prst="roundRect">
          <a:avLst>
            <a:gd name="adj" fmla="val 10000"/>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rtl="0">
            <a:lnSpc>
              <a:spcPct val="90000"/>
            </a:lnSpc>
            <a:spcBef>
              <a:spcPct val="0"/>
            </a:spcBef>
            <a:spcAft>
              <a:spcPct val="35000"/>
            </a:spcAft>
            <a:buNone/>
          </a:pPr>
          <a:r>
            <a:rPr lang="en-US" sz="1200" kern="1200" dirty="0">
              <a:latin typeface="Walbaum Display"/>
            </a:rPr>
            <a:t>Sign up/Sign in</a:t>
          </a:r>
          <a:endParaRPr lang="en-US" sz="1200" kern="1200" dirty="0"/>
        </a:p>
      </dsp:txBody>
      <dsp:txXfrm>
        <a:off x="6258253" y="18839"/>
        <a:ext cx="1200235" cy="582010"/>
      </dsp:txXfrm>
    </dsp:sp>
    <dsp:sp modelId="{2E36E237-0EE9-47B3-BB1B-6E20BCE747D1}">
      <dsp:nvSpPr>
        <dsp:cNvPr id="0" name=""/>
        <dsp:cNvSpPr/>
      </dsp:nvSpPr>
      <dsp:spPr>
        <a:xfrm rot="2142401">
          <a:off x="5688318" y="830781"/>
          <a:ext cx="609077" cy="24565"/>
        </a:xfrm>
        <a:custGeom>
          <a:avLst/>
          <a:gdLst/>
          <a:ahLst/>
          <a:cxnLst/>
          <a:rect l="0" t="0" r="0" b="0"/>
          <a:pathLst>
            <a:path>
              <a:moveTo>
                <a:pt x="0" y="12282"/>
              </a:moveTo>
              <a:lnTo>
                <a:pt x="609077" y="12282"/>
              </a:lnTo>
            </a:path>
          </a:pathLst>
        </a:custGeom>
        <a:noFill/>
        <a:ln w="1905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977629" y="827837"/>
        <a:ext cx="30453" cy="30453"/>
      </dsp:txXfrm>
    </dsp:sp>
    <dsp:sp modelId="{60849CBD-22A6-44C8-B5DB-E2B41A158EA1}">
      <dsp:nvSpPr>
        <dsp:cNvPr id="0" name=""/>
        <dsp:cNvSpPr/>
      </dsp:nvSpPr>
      <dsp:spPr>
        <a:xfrm>
          <a:off x="6240146" y="711691"/>
          <a:ext cx="1236449" cy="618224"/>
        </a:xfrm>
        <a:prstGeom prst="roundRect">
          <a:avLst>
            <a:gd name="adj" fmla="val 10000"/>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latin typeface="Walbaum Display"/>
            </a:rPr>
            <a:t>Register</a:t>
          </a:r>
          <a:endParaRPr lang="en-US" sz="1200" kern="1200" dirty="0"/>
        </a:p>
      </dsp:txBody>
      <dsp:txXfrm>
        <a:off x="6258253" y="729798"/>
        <a:ext cx="1200235" cy="582010"/>
      </dsp:txXfrm>
    </dsp:sp>
    <dsp:sp modelId="{2C26C7B4-DF03-4E4F-93A9-4E64A09907EA}">
      <dsp:nvSpPr>
        <dsp:cNvPr id="0" name=""/>
        <dsp:cNvSpPr/>
      </dsp:nvSpPr>
      <dsp:spPr>
        <a:xfrm rot="17692822">
          <a:off x="3674056" y="1897219"/>
          <a:ext cx="1175542" cy="24565"/>
        </a:xfrm>
        <a:custGeom>
          <a:avLst/>
          <a:gdLst/>
          <a:ahLst/>
          <a:cxnLst/>
          <a:rect l="0" t="0" r="0" b="0"/>
          <a:pathLst>
            <a:path>
              <a:moveTo>
                <a:pt x="0" y="12282"/>
              </a:moveTo>
              <a:lnTo>
                <a:pt x="1175542" y="12282"/>
              </a:lnTo>
            </a:path>
          </a:pathLst>
        </a:custGeom>
        <a:noFill/>
        <a:ln w="1905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232438" y="1880113"/>
        <a:ext cx="58777" cy="58777"/>
      </dsp:txXfrm>
    </dsp:sp>
    <dsp:sp modelId="{5309D5E6-B024-4B08-8311-56E9218B4A38}">
      <dsp:nvSpPr>
        <dsp:cNvPr id="0" name=""/>
        <dsp:cNvSpPr/>
      </dsp:nvSpPr>
      <dsp:spPr>
        <a:xfrm>
          <a:off x="4509117" y="1067170"/>
          <a:ext cx="1236449" cy="618224"/>
        </a:xfrm>
        <a:prstGeom prst="roundRect">
          <a:avLst>
            <a:gd name="adj" fmla="val 10000"/>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latin typeface="Walbaum Display"/>
            </a:rPr>
            <a:t>Language</a:t>
          </a:r>
          <a:endParaRPr lang="en-US" sz="1200" kern="1200" dirty="0"/>
        </a:p>
      </dsp:txBody>
      <dsp:txXfrm>
        <a:off x="4527224" y="1085277"/>
        <a:ext cx="1200235" cy="582010"/>
      </dsp:txXfrm>
    </dsp:sp>
    <dsp:sp modelId="{6DCAA443-034A-488C-8944-B19C0B628FD5}">
      <dsp:nvSpPr>
        <dsp:cNvPr id="0" name=""/>
        <dsp:cNvSpPr/>
      </dsp:nvSpPr>
      <dsp:spPr>
        <a:xfrm rot="19457599">
          <a:off x="3957288" y="2252698"/>
          <a:ext cx="609077" cy="24565"/>
        </a:xfrm>
        <a:custGeom>
          <a:avLst/>
          <a:gdLst/>
          <a:ahLst/>
          <a:cxnLst/>
          <a:rect l="0" t="0" r="0" b="0"/>
          <a:pathLst>
            <a:path>
              <a:moveTo>
                <a:pt x="0" y="12282"/>
              </a:moveTo>
              <a:lnTo>
                <a:pt x="609077" y="12282"/>
              </a:lnTo>
            </a:path>
          </a:pathLst>
        </a:custGeom>
        <a:noFill/>
        <a:ln w="1905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246600" y="2249754"/>
        <a:ext cx="30453" cy="30453"/>
      </dsp:txXfrm>
    </dsp:sp>
    <dsp:sp modelId="{F58C9603-CC64-4F9C-A400-D740D47A8EC7}">
      <dsp:nvSpPr>
        <dsp:cNvPr id="0" name=""/>
        <dsp:cNvSpPr/>
      </dsp:nvSpPr>
      <dsp:spPr>
        <a:xfrm>
          <a:off x="4509117" y="1778129"/>
          <a:ext cx="1236449" cy="618224"/>
        </a:xfrm>
        <a:prstGeom prst="roundRect">
          <a:avLst>
            <a:gd name="adj" fmla="val 10000"/>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latin typeface="Walbaum Display"/>
            </a:rPr>
            <a:t>Release</a:t>
          </a:r>
          <a:endParaRPr lang="en-US" sz="1200" kern="1200" dirty="0"/>
        </a:p>
      </dsp:txBody>
      <dsp:txXfrm>
        <a:off x="4527224" y="1796236"/>
        <a:ext cx="1200235" cy="582010"/>
      </dsp:txXfrm>
    </dsp:sp>
    <dsp:sp modelId="{F273BCF0-A2C3-459F-895D-2D0DD80400D7}">
      <dsp:nvSpPr>
        <dsp:cNvPr id="0" name=""/>
        <dsp:cNvSpPr/>
      </dsp:nvSpPr>
      <dsp:spPr>
        <a:xfrm rot="2142401">
          <a:off x="3957288" y="2608178"/>
          <a:ext cx="609077" cy="24565"/>
        </a:xfrm>
        <a:custGeom>
          <a:avLst/>
          <a:gdLst/>
          <a:ahLst/>
          <a:cxnLst/>
          <a:rect l="0" t="0" r="0" b="0"/>
          <a:pathLst>
            <a:path>
              <a:moveTo>
                <a:pt x="0" y="12282"/>
              </a:moveTo>
              <a:lnTo>
                <a:pt x="609077" y="12282"/>
              </a:lnTo>
            </a:path>
          </a:pathLst>
        </a:custGeom>
        <a:noFill/>
        <a:ln w="1905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246600" y="2605233"/>
        <a:ext cx="30453" cy="30453"/>
      </dsp:txXfrm>
    </dsp:sp>
    <dsp:sp modelId="{5BDD699E-6051-4646-9501-067189B95B08}">
      <dsp:nvSpPr>
        <dsp:cNvPr id="0" name=""/>
        <dsp:cNvSpPr/>
      </dsp:nvSpPr>
      <dsp:spPr>
        <a:xfrm>
          <a:off x="4509117" y="2489088"/>
          <a:ext cx="1236449" cy="618224"/>
        </a:xfrm>
        <a:prstGeom prst="roundRect">
          <a:avLst>
            <a:gd name="adj" fmla="val 10000"/>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latin typeface="Walbaum Display"/>
            </a:rPr>
            <a:t>Categories</a:t>
          </a:r>
        </a:p>
      </dsp:txBody>
      <dsp:txXfrm>
        <a:off x="4527224" y="2507195"/>
        <a:ext cx="1200235" cy="582010"/>
      </dsp:txXfrm>
    </dsp:sp>
    <dsp:sp modelId="{54EA641A-894C-4D02-AC3C-7A5303E8C24B}">
      <dsp:nvSpPr>
        <dsp:cNvPr id="0" name=""/>
        <dsp:cNvSpPr/>
      </dsp:nvSpPr>
      <dsp:spPr>
        <a:xfrm rot="3907178">
          <a:off x="3674056" y="2963657"/>
          <a:ext cx="1175542" cy="24565"/>
        </a:xfrm>
        <a:custGeom>
          <a:avLst/>
          <a:gdLst/>
          <a:ahLst/>
          <a:cxnLst/>
          <a:rect l="0" t="0" r="0" b="0"/>
          <a:pathLst>
            <a:path>
              <a:moveTo>
                <a:pt x="0" y="12282"/>
              </a:moveTo>
              <a:lnTo>
                <a:pt x="1175542" y="12282"/>
              </a:lnTo>
            </a:path>
          </a:pathLst>
        </a:custGeom>
        <a:noFill/>
        <a:ln w="1905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232438" y="2946551"/>
        <a:ext cx="58777" cy="58777"/>
      </dsp:txXfrm>
    </dsp:sp>
    <dsp:sp modelId="{70B0448D-6724-4081-823A-7D3373372AD3}">
      <dsp:nvSpPr>
        <dsp:cNvPr id="0" name=""/>
        <dsp:cNvSpPr/>
      </dsp:nvSpPr>
      <dsp:spPr>
        <a:xfrm>
          <a:off x="4509117" y="3200046"/>
          <a:ext cx="1236449" cy="618224"/>
        </a:xfrm>
        <a:prstGeom prst="roundRect">
          <a:avLst>
            <a:gd name="adj" fmla="val 10000"/>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latin typeface="Walbaum Display"/>
            </a:rPr>
            <a:t>Watch/Download</a:t>
          </a:r>
        </a:p>
      </dsp:txBody>
      <dsp:txXfrm>
        <a:off x="4527224" y="3218153"/>
        <a:ext cx="1200235" cy="582010"/>
      </dsp:txXfrm>
    </dsp:sp>
    <dsp:sp modelId="{8752A75F-0DFE-45FE-AF92-F64608ADC029}">
      <dsp:nvSpPr>
        <dsp:cNvPr id="0" name=""/>
        <dsp:cNvSpPr/>
      </dsp:nvSpPr>
      <dsp:spPr>
        <a:xfrm rot="4467012">
          <a:off x="3339364" y="3319136"/>
          <a:ext cx="1844925" cy="24565"/>
        </a:xfrm>
        <a:custGeom>
          <a:avLst/>
          <a:gdLst/>
          <a:ahLst/>
          <a:cxnLst/>
          <a:rect l="0" t="0" r="0" b="0"/>
          <a:pathLst>
            <a:path>
              <a:moveTo>
                <a:pt x="0" y="12282"/>
              </a:moveTo>
              <a:lnTo>
                <a:pt x="1844925" y="12282"/>
              </a:lnTo>
            </a:path>
          </a:pathLst>
        </a:custGeom>
        <a:noFill/>
        <a:ln w="1905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a:off x="4215703" y="3285296"/>
        <a:ext cx="92246" cy="92246"/>
      </dsp:txXfrm>
    </dsp:sp>
    <dsp:sp modelId="{13D5C14A-8EC9-440F-93AA-558C89D5274B}">
      <dsp:nvSpPr>
        <dsp:cNvPr id="0" name=""/>
        <dsp:cNvSpPr/>
      </dsp:nvSpPr>
      <dsp:spPr>
        <a:xfrm>
          <a:off x="4509117" y="3911005"/>
          <a:ext cx="1236449" cy="618224"/>
        </a:xfrm>
        <a:prstGeom prst="roundRect">
          <a:avLst>
            <a:gd name="adj" fmla="val 10000"/>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rtl="0">
            <a:lnSpc>
              <a:spcPct val="90000"/>
            </a:lnSpc>
            <a:spcBef>
              <a:spcPct val="0"/>
            </a:spcBef>
            <a:spcAft>
              <a:spcPct val="35000"/>
            </a:spcAft>
            <a:buNone/>
          </a:pPr>
          <a:r>
            <a:rPr lang="en-US" sz="1200" kern="1200" dirty="0">
              <a:latin typeface="Walbaum Display"/>
            </a:rPr>
            <a:t>Contact Us</a:t>
          </a:r>
        </a:p>
      </dsp:txBody>
      <dsp:txXfrm>
        <a:off x="4527224" y="3929112"/>
        <a:ext cx="1200235" cy="582010"/>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9D6F5-A9D4-C22B-732C-A31A172FB93C}"/>
              </a:ext>
            </a:extLst>
          </p:cNvPr>
          <p:cNvSpPr>
            <a:spLocks noGrp="1"/>
          </p:cNvSpPr>
          <p:nvPr>
            <p:ph type="ctrTitle"/>
          </p:nvPr>
        </p:nvSpPr>
        <p:spPr>
          <a:xfrm>
            <a:off x="1524000" y="1122363"/>
            <a:ext cx="9144000" cy="2209393"/>
          </a:xfrm>
        </p:spPr>
        <p:txBody>
          <a:bodyPr anchor="b">
            <a:normAutofit/>
          </a:bodyPr>
          <a:lstStyle>
            <a:lvl1pPr algn="ctr">
              <a:defRPr sz="3600"/>
            </a:lvl1pPr>
          </a:lstStyle>
          <a:p>
            <a:r>
              <a:rPr lang="en-US" dirty="0"/>
              <a:t>Click to edit Master title style</a:t>
            </a:r>
          </a:p>
        </p:txBody>
      </p:sp>
      <p:sp>
        <p:nvSpPr>
          <p:cNvPr id="3" name="Subtitle 2">
            <a:extLst>
              <a:ext uri="{FF2B5EF4-FFF2-40B4-BE49-F238E27FC236}">
                <a16:creationId xmlns:a16="http://schemas.microsoft.com/office/drawing/2014/main" id="{E11AFD6E-3459-290F-1147-F0C47ACEEA5B}"/>
              </a:ext>
            </a:extLst>
          </p:cNvPr>
          <p:cNvSpPr>
            <a:spLocks noGrp="1"/>
          </p:cNvSpPr>
          <p:nvPr>
            <p:ph type="subTitle" idx="1"/>
          </p:nvPr>
        </p:nvSpPr>
        <p:spPr>
          <a:xfrm>
            <a:off x="1524000" y="4346774"/>
            <a:ext cx="9144000" cy="1066890"/>
          </a:xfrm>
        </p:spPr>
        <p:txBody>
          <a:bodyPr anchor="t">
            <a:normAutofit/>
          </a:bodyPr>
          <a:lstStyle>
            <a:lvl1pPr marL="0" indent="0" algn="ctr">
              <a:buNone/>
              <a:defRPr sz="1600"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C54674D3-6FB9-5549-B0F2-FD61E82D1FF1}"/>
              </a:ext>
            </a:extLst>
          </p:cNvPr>
          <p:cNvSpPr>
            <a:spLocks noGrp="1"/>
          </p:cNvSpPr>
          <p:nvPr>
            <p:ph type="dt" sz="half" idx="10"/>
          </p:nvPr>
        </p:nvSpPr>
        <p:spPr/>
        <p:txBody>
          <a:bodyPr/>
          <a:lstStyle/>
          <a:p>
            <a:fld id="{1ECB5883-038C-4696-8E27-1811E470D6D4}" type="datetime1">
              <a:rPr lang="en-US" smtClean="0"/>
              <a:t>10/4/2024</a:t>
            </a:fld>
            <a:endParaRPr lang="en-US"/>
          </a:p>
        </p:txBody>
      </p:sp>
      <p:sp>
        <p:nvSpPr>
          <p:cNvPr id="5" name="Footer Placeholder 4">
            <a:extLst>
              <a:ext uri="{FF2B5EF4-FFF2-40B4-BE49-F238E27FC236}">
                <a16:creationId xmlns:a16="http://schemas.microsoft.com/office/drawing/2014/main" id="{AB239BBC-C979-2C77-493E-CF5498AEB5DB}"/>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53813B7E-A51C-D9CD-2189-650A9D63BFF9}"/>
              </a:ext>
            </a:extLst>
          </p:cNvPr>
          <p:cNvSpPr>
            <a:spLocks noGrp="1"/>
          </p:cNvSpPr>
          <p:nvPr>
            <p:ph type="sldNum" sz="quarter" idx="12"/>
          </p:nvPr>
        </p:nvSpPr>
        <p:spPr/>
        <p:txBody>
          <a:bodyPr/>
          <a:lstStyle/>
          <a:p>
            <a:fld id="{C68AC1EC-23E2-4F0E-A5A4-674EC8DB954E}" type="slidenum">
              <a:rPr lang="en-US" smtClean="0"/>
              <a:t>‹#›</a:t>
            </a:fld>
            <a:endParaRPr lang="en-US"/>
          </a:p>
        </p:txBody>
      </p:sp>
    </p:spTree>
    <p:extLst>
      <p:ext uri="{BB962C8B-B14F-4D97-AF65-F5344CB8AC3E}">
        <p14:creationId xmlns:p14="http://schemas.microsoft.com/office/powerpoint/2010/main" val="1954414982"/>
      </p:ext>
    </p:extLst>
  </p:cSld>
  <p:clrMapOvr>
    <a:masterClrMapping/>
  </p:clrMapOvr>
  <p:transition spd="slow">
    <p:push dir="u"/>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C990AE-F72C-4C2E-E2D0-7A8D7EEF08C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F41B46D-142E-8C8E-C4F4-B6B1586A6FD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54D92E3-36AD-2615-0166-6B73C34F10FA}"/>
              </a:ext>
            </a:extLst>
          </p:cNvPr>
          <p:cNvSpPr>
            <a:spLocks noGrp="1"/>
          </p:cNvSpPr>
          <p:nvPr>
            <p:ph type="dt" sz="half" idx="10"/>
          </p:nvPr>
        </p:nvSpPr>
        <p:spPr/>
        <p:txBody>
          <a:bodyPr/>
          <a:lstStyle/>
          <a:p>
            <a:fld id="{61E8A6D4-154B-4E4D-9001-7A6C328D243E}" type="datetime1">
              <a:rPr lang="en-US" smtClean="0"/>
              <a:t>10/4/2024</a:t>
            </a:fld>
            <a:endParaRPr lang="en-US"/>
          </a:p>
        </p:txBody>
      </p:sp>
      <p:sp>
        <p:nvSpPr>
          <p:cNvPr id="5" name="Footer Placeholder 4">
            <a:extLst>
              <a:ext uri="{FF2B5EF4-FFF2-40B4-BE49-F238E27FC236}">
                <a16:creationId xmlns:a16="http://schemas.microsoft.com/office/drawing/2014/main" id="{F10BFB69-319D-2284-2734-217160D396D7}"/>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1A6883B0-C775-5BD2-8EC6-A41D19BCA156}"/>
              </a:ext>
            </a:extLst>
          </p:cNvPr>
          <p:cNvSpPr>
            <a:spLocks noGrp="1"/>
          </p:cNvSpPr>
          <p:nvPr>
            <p:ph type="sldNum" sz="quarter" idx="12"/>
          </p:nvPr>
        </p:nvSpPr>
        <p:spPr/>
        <p:txBody>
          <a:bodyPr/>
          <a:lstStyle/>
          <a:p>
            <a:fld id="{C68AC1EC-23E2-4F0E-A5A4-674EC8DB954E}" type="slidenum">
              <a:rPr lang="en-US" smtClean="0"/>
              <a:t>‹#›</a:t>
            </a:fld>
            <a:endParaRPr lang="en-US"/>
          </a:p>
        </p:txBody>
      </p:sp>
    </p:spTree>
    <p:extLst>
      <p:ext uri="{BB962C8B-B14F-4D97-AF65-F5344CB8AC3E}">
        <p14:creationId xmlns:p14="http://schemas.microsoft.com/office/powerpoint/2010/main" val="2351208271"/>
      </p:ext>
    </p:extLst>
  </p:cSld>
  <p:clrMapOvr>
    <a:masterClrMapping/>
  </p:clrMapOvr>
  <p:transition spd="slow">
    <p:push dir="u"/>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9040463-6D41-8D45-088A-540B0D18838A}"/>
              </a:ext>
            </a:extLst>
          </p:cNvPr>
          <p:cNvSpPr>
            <a:spLocks noGrp="1"/>
          </p:cNvSpPr>
          <p:nvPr>
            <p:ph type="title" orient="vert"/>
          </p:nvPr>
        </p:nvSpPr>
        <p:spPr>
          <a:xfrm>
            <a:off x="8724900" y="592281"/>
            <a:ext cx="2628900" cy="5584681"/>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B5F2276-7F04-F3F7-E3CE-F81C8DC637DC}"/>
              </a:ext>
            </a:extLst>
          </p:cNvPr>
          <p:cNvSpPr>
            <a:spLocks noGrp="1"/>
          </p:cNvSpPr>
          <p:nvPr>
            <p:ph type="body" orient="vert" idx="1"/>
          </p:nvPr>
        </p:nvSpPr>
        <p:spPr>
          <a:xfrm>
            <a:off x="838200" y="592281"/>
            <a:ext cx="7734300" cy="558468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71802BF-9E0C-3251-8FAE-81F07DB05344}"/>
              </a:ext>
            </a:extLst>
          </p:cNvPr>
          <p:cNvSpPr>
            <a:spLocks noGrp="1"/>
          </p:cNvSpPr>
          <p:nvPr>
            <p:ph type="dt" sz="half" idx="10"/>
          </p:nvPr>
        </p:nvSpPr>
        <p:spPr/>
        <p:txBody>
          <a:bodyPr/>
          <a:lstStyle/>
          <a:p>
            <a:fld id="{EF880999-9BD6-4929-BDEC-B84E21C16701}" type="datetime1">
              <a:rPr lang="en-US" smtClean="0"/>
              <a:t>10/4/2024</a:t>
            </a:fld>
            <a:endParaRPr lang="en-US"/>
          </a:p>
        </p:txBody>
      </p:sp>
      <p:sp>
        <p:nvSpPr>
          <p:cNvPr id="5" name="Footer Placeholder 4">
            <a:extLst>
              <a:ext uri="{FF2B5EF4-FFF2-40B4-BE49-F238E27FC236}">
                <a16:creationId xmlns:a16="http://schemas.microsoft.com/office/drawing/2014/main" id="{329F1754-5B8F-A9FA-E8B1-06E04CE283D5}"/>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5F01E6A8-5139-ECD4-CC0C-32FFC6741000}"/>
              </a:ext>
            </a:extLst>
          </p:cNvPr>
          <p:cNvSpPr>
            <a:spLocks noGrp="1"/>
          </p:cNvSpPr>
          <p:nvPr>
            <p:ph type="sldNum" sz="quarter" idx="12"/>
          </p:nvPr>
        </p:nvSpPr>
        <p:spPr/>
        <p:txBody>
          <a:bodyPr/>
          <a:lstStyle/>
          <a:p>
            <a:fld id="{C68AC1EC-23E2-4F0E-A5A4-674EC8DB954E}" type="slidenum">
              <a:rPr lang="en-US" smtClean="0"/>
              <a:t>‹#›</a:t>
            </a:fld>
            <a:endParaRPr lang="en-US"/>
          </a:p>
        </p:txBody>
      </p:sp>
    </p:spTree>
    <p:extLst>
      <p:ext uri="{BB962C8B-B14F-4D97-AF65-F5344CB8AC3E}">
        <p14:creationId xmlns:p14="http://schemas.microsoft.com/office/powerpoint/2010/main" val="3419833904"/>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E155F0-A6D4-C39B-394F-0B16E9C9CE8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BD1860F-B260-57CE-E12B-2C94860319E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F745C9F-D94D-E5D3-B73A-20621FA536D5}"/>
              </a:ext>
            </a:extLst>
          </p:cNvPr>
          <p:cNvSpPr>
            <a:spLocks noGrp="1"/>
          </p:cNvSpPr>
          <p:nvPr>
            <p:ph type="dt" sz="half" idx="10"/>
          </p:nvPr>
        </p:nvSpPr>
        <p:spPr/>
        <p:txBody>
          <a:bodyPr/>
          <a:lstStyle/>
          <a:p>
            <a:fld id="{579F6069-8263-4296-913A-BC2234E8D32B}" type="datetime1">
              <a:rPr lang="en-US" smtClean="0"/>
              <a:t>10/4/2024</a:t>
            </a:fld>
            <a:endParaRPr lang="en-US"/>
          </a:p>
        </p:txBody>
      </p:sp>
      <p:sp>
        <p:nvSpPr>
          <p:cNvPr id="5" name="Footer Placeholder 4">
            <a:extLst>
              <a:ext uri="{FF2B5EF4-FFF2-40B4-BE49-F238E27FC236}">
                <a16:creationId xmlns:a16="http://schemas.microsoft.com/office/drawing/2014/main" id="{E5FAB243-BB42-966A-4708-15C9B11D6885}"/>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D5C3A3BD-2CC5-03D3-4CD6-E31A55BA2D23}"/>
              </a:ext>
            </a:extLst>
          </p:cNvPr>
          <p:cNvSpPr>
            <a:spLocks noGrp="1"/>
          </p:cNvSpPr>
          <p:nvPr>
            <p:ph type="sldNum" sz="quarter" idx="12"/>
          </p:nvPr>
        </p:nvSpPr>
        <p:spPr/>
        <p:txBody>
          <a:bodyPr/>
          <a:lstStyle/>
          <a:p>
            <a:fld id="{C68AC1EC-23E2-4F0E-A5A4-674EC8DB954E}" type="slidenum">
              <a:rPr lang="en-US" smtClean="0"/>
              <a:t>‹#›</a:t>
            </a:fld>
            <a:endParaRPr lang="en-US"/>
          </a:p>
        </p:txBody>
      </p:sp>
    </p:spTree>
    <p:extLst>
      <p:ext uri="{BB962C8B-B14F-4D97-AF65-F5344CB8AC3E}">
        <p14:creationId xmlns:p14="http://schemas.microsoft.com/office/powerpoint/2010/main" val="1305056314"/>
      </p:ext>
    </p:extLst>
  </p:cSld>
  <p:clrMapOvr>
    <a:masterClrMapping/>
  </p:clrMapOvr>
  <p:transition spd="slow">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2D8633-AC3B-E617-1C54-84932DDD72E5}"/>
              </a:ext>
            </a:extLst>
          </p:cNvPr>
          <p:cNvSpPr>
            <a:spLocks noGrp="1"/>
          </p:cNvSpPr>
          <p:nvPr>
            <p:ph type="title"/>
          </p:nvPr>
        </p:nvSpPr>
        <p:spPr>
          <a:xfrm>
            <a:off x="1474236" y="1514688"/>
            <a:ext cx="8584164" cy="3138875"/>
          </a:xfrm>
        </p:spPr>
        <p:txBody>
          <a:bodyPr anchor="b">
            <a:normAutofit/>
          </a:bodyPr>
          <a:lstStyle>
            <a:lvl1pPr>
              <a:defRPr sz="3600" cap="all" spc="300" baseline="0"/>
            </a:lvl1pPr>
          </a:lstStyle>
          <a:p>
            <a:r>
              <a:rPr lang="en-US" dirty="0"/>
              <a:t>Click to edit Master title style</a:t>
            </a:r>
          </a:p>
        </p:txBody>
      </p:sp>
      <p:sp>
        <p:nvSpPr>
          <p:cNvPr id="3" name="Text Placeholder 2">
            <a:extLst>
              <a:ext uri="{FF2B5EF4-FFF2-40B4-BE49-F238E27FC236}">
                <a16:creationId xmlns:a16="http://schemas.microsoft.com/office/drawing/2014/main" id="{CF68C242-ECAB-AEC3-7E9B-F9854AF31CD2}"/>
              </a:ext>
            </a:extLst>
          </p:cNvPr>
          <p:cNvSpPr>
            <a:spLocks noGrp="1"/>
          </p:cNvSpPr>
          <p:nvPr>
            <p:ph type="body" idx="1"/>
          </p:nvPr>
        </p:nvSpPr>
        <p:spPr>
          <a:xfrm>
            <a:off x="1474236" y="4963885"/>
            <a:ext cx="8584165" cy="1125765"/>
          </a:xfrm>
        </p:spPr>
        <p:txBody>
          <a:bodyPr>
            <a:normAutofit/>
          </a:bodyPr>
          <a:lstStyle>
            <a:lvl1pPr marL="0" indent="0">
              <a:buNone/>
              <a:defRPr sz="1600" cap="all" spc="300" baseline="0">
                <a:solidFill>
                  <a:schemeClr val="tx2"/>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120D9B82-EEF4-2CD7-61FE-BAFB2B96D641}"/>
              </a:ext>
            </a:extLst>
          </p:cNvPr>
          <p:cNvSpPr>
            <a:spLocks noGrp="1"/>
          </p:cNvSpPr>
          <p:nvPr>
            <p:ph type="dt" sz="half" idx="10"/>
          </p:nvPr>
        </p:nvSpPr>
        <p:spPr/>
        <p:txBody>
          <a:bodyPr/>
          <a:lstStyle/>
          <a:p>
            <a:fld id="{BC9F5005-EC25-4FB9-B19B-2437F0B120D2}" type="datetime1">
              <a:rPr lang="en-US" smtClean="0"/>
              <a:t>10/4/2024</a:t>
            </a:fld>
            <a:endParaRPr lang="en-US"/>
          </a:p>
        </p:txBody>
      </p:sp>
      <p:sp>
        <p:nvSpPr>
          <p:cNvPr id="5" name="Footer Placeholder 4">
            <a:extLst>
              <a:ext uri="{FF2B5EF4-FFF2-40B4-BE49-F238E27FC236}">
                <a16:creationId xmlns:a16="http://schemas.microsoft.com/office/drawing/2014/main" id="{59A222B6-F7A8-70A5-B023-FCAD5D7C4BB1}"/>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4E85D758-2E38-8A8D-75BC-667F6A23B95B}"/>
              </a:ext>
            </a:extLst>
          </p:cNvPr>
          <p:cNvSpPr>
            <a:spLocks noGrp="1"/>
          </p:cNvSpPr>
          <p:nvPr>
            <p:ph type="sldNum" sz="quarter" idx="12"/>
          </p:nvPr>
        </p:nvSpPr>
        <p:spPr/>
        <p:txBody>
          <a:bodyPr/>
          <a:lstStyle/>
          <a:p>
            <a:fld id="{C68AC1EC-23E2-4F0E-A5A4-674EC8DB954E}" type="slidenum">
              <a:rPr lang="en-US" smtClean="0"/>
              <a:t>‹#›</a:t>
            </a:fld>
            <a:endParaRPr lang="en-US"/>
          </a:p>
        </p:txBody>
      </p:sp>
    </p:spTree>
    <p:extLst>
      <p:ext uri="{BB962C8B-B14F-4D97-AF65-F5344CB8AC3E}">
        <p14:creationId xmlns:p14="http://schemas.microsoft.com/office/powerpoint/2010/main" val="2178852326"/>
      </p:ext>
    </p:extLst>
  </p:cSld>
  <p:clrMapOvr>
    <a:masterClrMapping/>
  </p:clrMapOvr>
  <p:transition spd="slow">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60DFF-11BD-F5F4-35D4-1986ABBD367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C5D1279-E9A9-702E-144D-61114B788E88}"/>
              </a:ext>
            </a:extLst>
          </p:cNvPr>
          <p:cNvSpPr>
            <a:spLocks noGrp="1"/>
          </p:cNvSpPr>
          <p:nvPr>
            <p:ph sz="half" idx="1"/>
          </p:nvPr>
        </p:nvSpPr>
        <p:spPr>
          <a:xfrm>
            <a:off x="877824" y="2159175"/>
            <a:ext cx="4977453" cy="40177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584E624-7A76-56EC-FA0D-E2AA8EF9B951}"/>
              </a:ext>
            </a:extLst>
          </p:cNvPr>
          <p:cNvSpPr>
            <a:spLocks noGrp="1"/>
          </p:cNvSpPr>
          <p:nvPr>
            <p:ph sz="half" idx="2"/>
          </p:nvPr>
        </p:nvSpPr>
        <p:spPr>
          <a:xfrm>
            <a:off x="6328391" y="2159175"/>
            <a:ext cx="4985785" cy="40177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99D7DF5-30AD-AE47-D516-5CEE82770734}"/>
              </a:ext>
            </a:extLst>
          </p:cNvPr>
          <p:cNvSpPr>
            <a:spLocks noGrp="1"/>
          </p:cNvSpPr>
          <p:nvPr>
            <p:ph type="dt" sz="half" idx="10"/>
          </p:nvPr>
        </p:nvSpPr>
        <p:spPr/>
        <p:txBody>
          <a:bodyPr/>
          <a:lstStyle/>
          <a:p>
            <a:fld id="{0B283B5C-2325-42FF-AF91-C1451D9D66CC}" type="datetime1">
              <a:rPr lang="en-US" smtClean="0"/>
              <a:t>10/4/2024</a:t>
            </a:fld>
            <a:endParaRPr lang="en-US"/>
          </a:p>
        </p:txBody>
      </p:sp>
      <p:sp>
        <p:nvSpPr>
          <p:cNvPr id="6" name="Footer Placeholder 5">
            <a:extLst>
              <a:ext uri="{FF2B5EF4-FFF2-40B4-BE49-F238E27FC236}">
                <a16:creationId xmlns:a16="http://schemas.microsoft.com/office/drawing/2014/main" id="{8B05C503-B649-B083-6341-F6E376AF8C72}"/>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1E53EA35-CF5A-DB36-8B14-5C184B6F14D3}"/>
              </a:ext>
            </a:extLst>
          </p:cNvPr>
          <p:cNvSpPr>
            <a:spLocks noGrp="1"/>
          </p:cNvSpPr>
          <p:nvPr>
            <p:ph type="sldNum" sz="quarter" idx="12"/>
          </p:nvPr>
        </p:nvSpPr>
        <p:spPr/>
        <p:txBody>
          <a:bodyPr/>
          <a:lstStyle/>
          <a:p>
            <a:fld id="{C68AC1EC-23E2-4F0E-A5A4-674EC8DB954E}" type="slidenum">
              <a:rPr lang="en-US" smtClean="0"/>
              <a:t>‹#›</a:t>
            </a:fld>
            <a:endParaRPr lang="en-US"/>
          </a:p>
        </p:txBody>
      </p:sp>
    </p:spTree>
    <p:extLst>
      <p:ext uri="{BB962C8B-B14F-4D97-AF65-F5344CB8AC3E}">
        <p14:creationId xmlns:p14="http://schemas.microsoft.com/office/powerpoint/2010/main" val="1362591935"/>
      </p:ext>
    </p:extLst>
  </p:cSld>
  <p:clrMapOvr>
    <a:masterClrMapping/>
  </p:clrMapOvr>
  <p:transition spd="slow">
    <p:push di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ABA3D8-FDD9-329B-BCC6-BBF47F01BEE2}"/>
              </a:ext>
            </a:extLst>
          </p:cNvPr>
          <p:cNvSpPr>
            <a:spLocks noGrp="1"/>
          </p:cNvSpPr>
          <p:nvPr>
            <p:ph type="title"/>
          </p:nvPr>
        </p:nvSpPr>
        <p:spPr>
          <a:xfrm>
            <a:off x="881348" y="602671"/>
            <a:ext cx="10429303" cy="768928"/>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82EEF7DC-0699-CB3C-A7CB-39035D89A4A5}"/>
              </a:ext>
            </a:extLst>
          </p:cNvPr>
          <p:cNvSpPr>
            <a:spLocks noGrp="1"/>
          </p:cNvSpPr>
          <p:nvPr>
            <p:ph type="body" idx="1"/>
          </p:nvPr>
        </p:nvSpPr>
        <p:spPr>
          <a:xfrm>
            <a:off x="881349" y="1696325"/>
            <a:ext cx="4963538" cy="647700"/>
          </a:xfrm>
        </p:spPr>
        <p:txBody>
          <a:bodyPr anchor="b">
            <a:noAutofit/>
          </a:bodyPr>
          <a:lstStyle>
            <a:lvl1pPr marL="0" indent="0">
              <a:buNone/>
              <a:defRPr sz="14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D252EB40-99E1-CCA4-BAFA-F51AA56CF295}"/>
              </a:ext>
            </a:extLst>
          </p:cNvPr>
          <p:cNvSpPr>
            <a:spLocks noGrp="1"/>
          </p:cNvSpPr>
          <p:nvPr>
            <p:ph sz="half" idx="2"/>
          </p:nvPr>
        </p:nvSpPr>
        <p:spPr>
          <a:xfrm>
            <a:off x="881349" y="2344025"/>
            <a:ext cx="4963538" cy="38333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38979BC-6B50-751D-D569-F360938B05C8}"/>
              </a:ext>
            </a:extLst>
          </p:cNvPr>
          <p:cNvSpPr>
            <a:spLocks noGrp="1"/>
          </p:cNvSpPr>
          <p:nvPr>
            <p:ph type="body" sz="quarter" idx="3"/>
          </p:nvPr>
        </p:nvSpPr>
        <p:spPr>
          <a:xfrm>
            <a:off x="6322669" y="1696325"/>
            <a:ext cx="4987982" cy="647700"/>
          </a:xfrm>
        </p:spPr>
        <p:txBody>
          <a:bodyPr anchor="b">
            <a:noAutofit/>
          </a:bodyPr>
          <a:lstStyle>
            <a:lvl1pPr marL="0" indent="0">
              <a:buNone/>
              <a:defRPr sz="14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4A3A26F-230E-2D25-6BDC-6ECA00FAEFD5}"/>
              </a:ext>
            </a:extLst>
          </p:cNvPr>
          <p:cNvSpPr>
            <a:spLocks noGrp="1"/>
          </p:cNvSpPr>
          <p:nvPr>
            <p:ph sz="quarter" idx="4"/>
          </p:nvPr>
        </p:nvSpPr>
        <p:spPr>
          <a:xfrm>
            <a:off x="6322669" y="2344025"/>
            <a:ext cx="4987982" cy="383337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48182A01-DE7C-3BA4-96FF-CDEF2F608FCA}"/>
              </a:ext>
            </a:extLst>
          </p:cNvPr>
          <p:cNvSpPr>
            <a:spLocks noGrp="1"/>
          </p:cNvSpPr>
          <p:nvPr>
            <p:ph type="dt" sz="half" idx="10"/>
          </p:nvPr>
        </p:nvSpPr>
        <p:spPr/>
        <p:txBody>
          <a:bodyPr/>
          <a:lstStyle/>
          <a:p>
            <a:fld id="{0F88DB08-3B01-46DD-99F2-F6F6334EA669}" type="datetime1">
              <a:rPr lang="en-US" smtClean="0"/>
              <a:t>10/4/2024</a:t>
            </a:fld>
            <a:endParaRPr lang="en-US"/>
          </a:p>
        </p:txBody>
      </p:sp>
      <p:sp>
        <p:nvSpPr>
          <p:cNvPr id="8" name="Footer Placeholder 7">
            <a:extLst>
              <a:ext uri="{FF2B5EF4-FFF2-40B4-BE49-F238E27FC236}">
                <a16:creationId xmlns:a16="http://schemas.microsoft.com/office/drawing/2014/main" id="{6FCAA828-0166-8ECD-BCE8-654BEFDD7155}"/>
              </a:ext>
            </a:extLst>
          </p:cNvPr>
          <p:cNvSpPr>
            <a:spLocks noGrp="1"/>
          </p:cNvSpPr>
          <p:nvPr>
            <p:ph type="ftr" sz="quarter" idx="11"/>
          </p:nvPr>
        </p:nvSpPr>
        <p:spPr/>
        <p:txBody>
          <a:bodyPr/>
          <a:lstStyle/>
          <a:p>
            <a:r>
              <a:rPr lang="en-US"/>
              <a:t>Sample Footer Text</a:t>
            </a:r>
          </a:p>
        </p:txBody>
      </p:sp>
      <p:sp>
        <p:nvSpPr>
          <p:cNvPr id="9" name="Slide Number Placeholder 8">
            <a:extLst>
              <a:ext uri="{FF2B5EF4-FFF2-40B4-BE49-F238E27FC236}">
                <a16:creationId xmlns:a16="http://schemas.microsoft.com/office/drawing/2014/main" id="{7690C0D2-459A-04AA-FD90-7687D2FE8A9D}"/>
              </a:ext>
            </a:extLst>
          </p:cNvPr>
          <p:cNvSpPr>
            <a:spLocks noGrp="1"/>
          </p:cNvSpPr>
          <p:nvPr>
            <p:ph type="sldNum" sz="quarter" idx="12"/>
          </p:nvPr>
        </p:nvSpPr>
        <p:spPr/>
        <p:txBody>
          <a:bodyPr/>
          <a:lstStyle/>
          <a:p>
            <a:fld id="{C68AC1EC-23E2-4F0E-A5A4-674EC8DB954E}" type="slidenum">
              <a:rPr lang="en-US" smtClean="0"/>
              <a:t>‹#›</a:t>
            </a:fld>
            <a:endParaRPr lang="en-US"/>
          </a:p>
        </p:txBody>
      </p:sp>
    </p:spTree>
    <p:extLst>
      <p:ext uri="{BB962C8B-B14F-4D97-AF65-F5344CB8AC3E}">
        <p14:creationId xmlns:p14="http://schemas.microsoft.com/office/powerpoint/2010/main" val="2041604005"/>
      </p:ext>
    </p:extLst>
  </p:cSld>
  <p:clrMapOvr>
    <a:masterClrMapping/>
  </p:clrMapOvr>
  <p:transition spd="slow">
    <p:push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0D549F-FA71-857F-E02E-3CB63CE683E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F569611-F911-D3D4-B613-ACCDA56C45D2}"/>
              </a:ext>
            </a:extLst>
          </p:cNvPr>
          <p:cNvSpPr>
            <a:spLocks noGrp="1"/>
          </p:cNvSpPr>
          <p:nvPr>
            <p:ph type="dt" sz="half" idx="10"/>
          </p:nvPr>
        </p:nvSpPr>
        <p:spPr/>
        <p:txBody>
          <a:bodyPr/>
          <a:lstStyle/>
          <a:p>
            <a:fld id="{5892AC11-ACC3-4129-BBD7-C580BF1A4EE7}" type="datetime1">
              <a:rPr lang="en-US" smtClean="0"/>
              <a:t>10/4/2024</a:t>
            </a:fld>
            <a:endParaRPr lang="en-US"/>
          </a:p>
        </p:txBody>
      </p:sp>
      <p:sp>
        <p:nvSpPr>
          <p:cNvPr id="4" name="Footer Placeholder 3">
            <a:extLst>
              <a:ext uri="{FF2B5EF4-FFF2-40B4-BE49-F238E27FC236}">
                <a16:creationId xmlns:a16="http://schemas.microsoft.com/office/drawing/2014/main" id="{F6EA1961-0B6B-8FEB-F2CB-C42E90EF2DFD}"/>
              </a:ext>
            </a:extLst>
          </p:cNvPr>
          <p:cNvSpPr>
            <a:spLocks noGrp="1"/>
          </p:cNvSpPr>
          <p:nvPr>
            <p:ph type="ftr" sz="quarter" idx="11"/>
          </p:nvPr>
        </p:nvSpPr>
        <p:spPr/>
        <p:txBody>
          <a:bodyPr/>
          <a:lstStyle/>
          <a:p>
            <a:r>
              <a:rPr lang="en-US"/>
              <a:t>Sample Footer Text</a:t>
            </a:r>
          </a:p>
        </p:txBody>
      </p:sp>
      <p:sp>
        <p:nvSpPr>
          <p:cNvPr id="5" name="Slide Number Placeholder 4">
            <a:extLst>
              <a:ext uri="{FF2B5EF4-FFF2-40B4-BE49-F238E27FC236}">
                <a16:creationId xmlns:a16="http://schemas.microsoft.com/office/drawing/2014/main" id="{F42AA80E-3139-9F1B-9C3E-2A76628CF4F8}"/>
              </a:ext>
            </a:extLst>
          </p:cNvPr>
          <p:cNvSpPr>
            <a:spLocks noGrp="1"/>
          </p:cNvSpPr>
          <p:nvPr>
            <p:ph type="sldNum" sz="quarter" idx="12"/>
          </p:nvPr>
        </p:nvSpPr>
        <p:spPr/>
        <p:txBody>
          <a:bodyPr/>
          <a:lstStyle/>
          <a:p>
            <a:fld id="{C68AC1EC-23E2-4F0E-A5A4-674EC8DB954E}" type="slidenum">
              <a:rPr lang="en-US" smtClean="0"/>
              <a:t>‹#›</a:t>
            </a:fld>
            <a:endParaRPr lang="en-US"/>
          </a:p>
        </p:txBody>
      </p:sp>
    </p:spTree>
    <p:extLst>
      <p:ext uri="{BB962C8B-B14F-4D97-AF65-F5344CB8AC3E}">
        <p14:creationId xmlns:p14="http://schemas.microsoft.com/office/powerpoint/2010/main" val="1875328762"/>
      </p:ext>
    </p:extLst>
  </p:cSld>
  <p:clrMapOvr>
    <a:masterClrMapping/>
  </p:clrMapOvr>
  <p:transition spd="slow">
    <p:push di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AF54789-9F96-511A-0FB6-24F6A8418C72}"/>
              </a:ext>
            </a:extLst>
          </p:cNvPr>
          <p:cNvSpPr>
            <a:spLocks noGrp="1"/>
          </p:cNvSpPr>
          <p:nvPr>
            <p:ph type="dt" sz="half" idx="10"/>
          </p:nvPr>
        </p:nvSpPr>
        <p:spPr/>
        <p:txBody>
          <a:bodyPr/>
          <a:lstStyle/>
          <a:p>
            <a:fld id="{6D80F7F3-E406-44E2-93AF-674B3F1A2E51}" type="datetime1">
              <a:rPr lang="en-US" smtClean="0"/>
              <a:t>10/4/2024</a:t>
            </a:fld>
            <a:endParaRPr lang="en-US"/>
          </a:p>
        </p:txBody>
      </p:sp>
      <p:sp>
        <p:nvSpPr>
          <p:cNvPr id="3" name="Footer Placeholder 2">
            <a:extLst>
              <a:ext uri="{FF2B5EF4-FFF2-40B4-BE49-F238E27FC236}">
                <a16:creationId xmlns:a16="http://schemas.microsoft.com/office/drawing/2014/main" id="{8B780399-ADEF-8F74-9F59-6AD804C9393E}"/>
              </a:ext>
            </a:extLst>
          </p:cNvPr>
          <p:cNvSpPr>
            <a:spLocks noGrp="1"/>
          </p:cNvSpPr>
          <p:nvPr>
            <p:ph type="ftr" sz="quarter" idx="11"/>
          </p:nvPr>
        </p:nvSpPr>
        <p:spPr/>
        <p:txBody>
          <a:bodyPr/>
          <a:lstStyle/>
          <a:p>
            <a:r>
              <a:rPr lang="en-US"/>
              <a:t>Sample Footer Text</a:t>
            </a:r>
          </a:p>
        </p:txBody>
      </p:sp>
      <p:sp>
        <p:nvSpPr>
          <p:cNvPr id="4" name="Slide Number Placeholder 3">
            <a:extLst>
              <a:ext uri="{FF2B5EF4-FFF2-40B4-BE49-F238E27FC236}">
                <a16:creationId xmlns:a16="http://schemas.microsoft.com/office/drawing/2014/main" id="{95B6A34F-ABAB-9C4E-38A1-C6EEB944B97C}"/>
              </a:ext>
            </a:extLst>
          </p:cNvPr>
          <p:cNvSpPr>
            <a:spLocks noGrp="1"/>
          </p:cNvSpPr>
          <p:nvPr>
            <p:ph type="sldNum" sz="quarter" idx="12"/>
          </p:nvPr>
        </p:nvSpPr>
        <p:spPr/>
        <p:txBody>
          <a:bodyPr/>
          <a:lstStyle/>
          <a:p>
            <a:fld id="{C68AC1EC-23E2-4F0E-A5A4-674EC8DB954E}" type="slidenum">
              <a:rPr lang="en-US" smtClean="0"/>
              <a:t>‹#›</a:t>
            </a:fld>
            <a:endParaRPr lang="en-US"/>
          </a:p>
        </p:txBody>
      </p:sp>
    </p:spTree>
    <p:extLst>
      <p:ext uri="{BB962C8B-B14F-4D97-AF65-F5344CB8AC3E}">
        <p14:creationId xmlns:p14="http://schemas.microsoft.com/office/powerpoint/2010/main" val="2318159275"/>
      </p:ext>
    </p:extLst>
  </p:cSld>
  <p:clrMapOvr>
    <a:masterClrMapping/>
  </p:clrMapOvr>
  <p:transition spd="slow">
    <p:push di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FE3917-2BF6-1CE2-F34B-49F0D09A1B91}"/>
              </a:ext>
            </a:extLst>
          </p:cNvPr>
          <p:cNvSpPr>
            <a:spLocks noGrp="1"/>
          </p:cNvSpPr>
          <p:nvPr>
            <p:ph type="title"/>
          </p:nvPr>
        </p:nvSpPr>
        <p:spPr>
          <a:xfrm>
            <a:off x="839788" y="807868"/>
            <a:ext cx="3640713" cy="2062594"/>
          </a:xfrm>
        </p:spPr>
        <p:txBody>
          <a:bodyPr anchor="t">
            <a:normAutofit/>
          </a:bodyPr>
          <a:lstStyle>
            <a:lvl1pPr>
              <a:defRPr sz="2800"/>
            </a:lvl1pPr>
          </a:lstStyle>
          <a:p>
            <a:r>
              <a:rPr lang="en-US" dirty="0"/>
              <a:t>Click to edit Master title style</a:t>
            </a:r>
          </a:p>
        </p:txBody>
      </p:sp>
      <p:sp>
        <p:nvSpPr>
          <p:cNvPr id="3" name="Content Placeholder 2">
            <a:extLst>
              <a:ext uri="{FF2B5EF4-FFF2-40B4-BE49-F238E27FC236}">
                <a16:creationId xmlns:a16="http://schemas.microsoft.com/office/drawing/2014/main" id="{40815B8F-A9F3-8583-FFF1-175021F17AF0}"/>
              </a:ext>
            </a:extLst>
          </p:cNvPr>
          <p:cNvSpPr>
            <a:spLocks noGrp="1"/>
          </p:cNvSpPr>
          <p:nvPr>
            <p:ph idx="1"/>
          </p:nvPr>
        </p:nvSpPr>
        <p:spPr>
          <a:xfrm>
            <a:off x="5432898" y="807867"/>
            <a:ext cx="5922489" cy="5053183"/>
          </a:xfrm>
        </p:spPr>
        <p:txBody>
          <a:bodyPr>
            <a:normAutofit/>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C5D90AFF-A949-CE9E-6B94-C1B619612915}"/>
              </a:ext>
            </a:extLst>
          </p:cNvPr>
          <p:cNvSpPr>
            <a:spLocks noGrp="1"/>
          </p:cNvSpPr>
          <p:nvPr>
            <p:ph type="body" sz="half" idx="2"/>
          </p:nvPr>
        </p:nvSpPr>
        <p:spPr>
          <a:xfrm>
            <a:off x="839788" y="3000652"/>
            <a:ext cx="3640713" cy="2868336"/>
          </a:xfrm>
        </p:spPr>
        <p:txBody>
          <a:bodyPr anchor="b"/>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A95267E-088F-FB9A-9469-551890F29F01}"/>
              </a:ext>
            </a:extLst>
          </p:cNvPr>
          <p:cNvSpPr>
            <a:spLocks noGrp="1"/>
          </p:cNvSpPr>
          <p:nvPr>
            <p:ph type="dt" sz="half" idx="10"/>
          </p:nvPr>
        </p:nvSpPr>
        <p:spPr/>
        <p:txBody>
          <a:bodyPr/>
          <a:lstStyle/>
          <a:p>
            <a:fld id="{2FB1DD93-7C9D-4E53-81F0-DDE57FEA7EDB}" type="datetime1">
              <a:rPr lang="en-US" smtClean="0"/>
              <a:t>10/4/2024</a:t>
            </a:fld>
            <a:endParaRPr lang="en-US"/>
          </a:p>
        </p:txBody>
      </p:sp>
      <p:sp>
        <p:nvSpPr>
          <p:cNvPr id="6" name="Footer Placeholder 5">
            <a:extLst>
              <a:ext uri="{FF2B5EF4-FFF2-40B4-BE49-F238E27FC236}">
                <a16:creationId xmlns:a16="http://schemas.microsoft.com/office/drawing/2014/main" id="{38EA3FFC-B3A6-C0B6-5DAE-70BE0D6FBD69}"/>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B108D35F-BC2E-8D14-060F-449CBAF7C0D2}"/>
              </a:ext>
            </a:extLst>
          </p:cNvPr>
          <p:cNvSpPr>
            <a:spLocks noGrp="1"/>
          </p:cNvSpPr>
          <p:nvPr>
            <p:ph type="sldNum" sz="quarter" idx="12"/>
          </p:nvPr>
        </p:nvSpPr>
        <p:spPr/>
        <p:txBody>
          <a:bodyPr/>
          <a:lstStyle/>
          <a:p>
            <a:fld id="{C68AC1EC-23E2-4F0E-A5A4-674EC8DB954E}" type="slidenum">
              <a:rPr lang="en-US" smtClean="0"/>
              <a:t>‹#›</a:t>
            </a:fld>
            <a:endParaRPr lang="en-US"/>
          </a:p>
        </p:txBody>
      </p:sp>
    </p:spTree>
    <p:extLst>
      <p:ext uri="{BB962C8B-B14F-4D97-AF65-F5344CB8AC3E}">
        <p14:creationId xmlns:p14="http://schemas.microsoft.com/office/powerpoint/2010/main" val="2935337319"/>
      </p:ext>
    </p:extLst>
  </p:cSld>
  <p:clrMapOvr>
    <a:masterClrMapping/>
  </p:clrMapOvr>
  <p:transition spd="slow">
    <p:push dir="u"/>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8909ED-ED97-A3CE-5569-77B45F41450A}"/>
              </a:ext>
            </a:extLst>
          </p:cNvPr>
          <p:cNvSpPr>
            <a:spLocks noGrp="1"/>
          </p:cNvSpPr>
          <p:nvPr>
            <p:ph type="title"/>
          </p:nvPr>
        </p:nvSpPr>
        <p:spPr>
          <a:xfrm>
            <a:off x="839788" y="820881"/>
            <a:ext cx="3639312" cy="2062595"/>
          </a:xfrm>
        </p:spPr>
        <p:txBody>
          <a:bodyPr anchor="t">
            <a:normAutofit/>
          </a:bodyPr>
          <a:lstStyle>
            <a:lvl1pPr>
              <a:defRPr sz="2800"/>
            </a:lvl1pPr>
          </a:lstStyle>
          <a:p>
            <a:r>
              <a:rPr lang="en-US" dirty="0"/>
              <a:t>Click to edit Master title style</a:t>
            </a:r>
          </a:p>
        </p:txBody>
      </p:sp>
      <p:sp>
        <p:nvSpPr>
          <p:cNvPr id="3" name="Picture Placeholder 2">
            <a:extLst>
              <a:ext uri="{FF2B5EF4-FFF2-40B4-BE49-F238E27FC236}">
                <a16:creationId xmlns:a16="http://schemas.microsoft.com/office/drawing/2014/main" id="{0683BB3A-9E24-DE4C-9619-1502F1B6F389}"/>
              </a:ext>
            </a:extLst>
          </p:cNvPr>
          <p:cNvSpPr>
            <a:spLocks noGrp="1"/>
          </p:cNvSpPr>
          <p:nvPr>
            <p:ph type="pic" idx="1"/>
          </p:nvPr>
        </p:nvSpPr>
        <p:spPr>
          <a:xfrm>
            <a:off x="5247408" y="919595"/>
            <a:ext cx="6107979" cy="501361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4B4CE1F-29E0-88BB-8489-E58236B8B17B}"/>
              </a:ext>
            </a:extLst>
          </p:cNvPr>
          <p:cNvSpPr>
            <a:spLocks noGrp="1"/>
          </p:cNvSpPr>
          <p:nvPr>
            <p:ph type="body" sz="half" idx="2"/>
          </p:nvPr>
        </p:nvSpPr>
        <p:spPr>
          <a:xfrm>
            <a:off x="839788" y="3000652"/>
            <a:ext cx="3643889" cy="2868336"/>
          </a:xfrm>
        </p:spPr>
        <p:txBody>
          <a:bodyPr anchor="b"/>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724B7212-6816-FFD1-50B2-58844AD38E26}"/>
              </a:ext>
            </a:extLst>
          </p:cNvPr>
          <p:cNvSpPr>
            <a:spLocks noGrp="1"/>
          </p:cNvSpPr>
          <p:nvPr>
            <p:ph type="dt" sz="half" idx="10"/>
          </p:nvPr>
        </p:nvSpPr>
        <p:spPr/>
        <p:txBody>
          <a:bodyPr/>
          <a:lstStyle/>
          <a:p>
            <a:fld id="{3DF7BC28-59DE-4F83-B4A1-497203279FAD}" type="datetime1">
              <a:rPr lang="en-US" smtClean="0"/>
              <a:t>10/4/2024</a:t>
            </a:fld>
            <a:endParaRPr lang="en-US"/>
          </a:p>
        </p:txBody>
      </p:sp>
      <p:sp>
        <p:nvSpPr>
          <p:cNvPr id="6" name="Footer Placeholder 5">
            <a:extLst>
              <a:ext uri="{FF2B5EF4-FFF2-40B4-BE49-F238E27FC236}">
                <a16:creationId xmlns:a16="http://schemas.microsoft.com/office/drawing/2014/main" id="{A2417744-5A24-B7B7-5FD6-E98E60832F27}"/>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14CDA4D1-A71D-A7A6-3D0C-294E5D280BE8}"/>
              </a:ext>
            </a:extLst>
          </p:cNvPr>
          <p:cNvSpPr>
            <a:spLocks noGrp="1"/>
          </p:cNvSpPr>
          <p:nvPr>
            <p:ph type="sldNum" sz="quarter" idx="12"/>
          </p:nvPr>
        </p:nvSpPr>
        <p:spPr/>
        <p:txBody>
          <a:bodyPr/>
          <a:lstStyle/>
          <a:p>
            <a:fld id="{C68AC1EC-23E2-4F0E-A5A4-674EC8DB954E}" type="slidenum">
              <a:rPr lang="en-US" smtClean="0"/>
              <a:t>‹#›</a:t>
            </a:fld>
            <a:endParaRPr lang="en-US"/>
          </a:p>
        </p:txBody>
      </p:sp>
    </p:spTree>
    <p:extLst>
      <p:ext uri="{BB962C8B-B14F-4D97-AF65-F5344CB8AC3E}">
        <p14:creationId xmlns:p14="http://schemas.microsoft.com/office/powerpoint/2010/main" val="2726952153"/>
      </p:ext>
    </p:extLst>
  </p:cSld>
  <p:clrMapOvr>
    <a:masterClrMapping/>
  </p:clrMapOvr>
  <p:transition spd="slow">
    <p:push dir="u"/>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5858A62-FE72-978B-BE71-05908D82E1A4}"/>
              </a:ext>
            </a:extLst>
          </p:cNvPr>
          <p:cNvSpPr/>
          <p:nvPr/>
        </p:nvSpPr>
        <p:spPr>
          <a:xfrm>
            <a:off x="0" y="0"/>
            <a:ext cx="12192000" cy="6860161"/>
          </a:xfrm>
          <a:prstGeom prst="rect">
            <a:avLst/>
          </a:prstGeom>
          <a:solidFill>
            <a:schemeClr val="bg2">
              <a:lumMod val="75000"/>
              <a:alpha val="15000"/>
            </a:schemeClr>
          </a:solidFill>
          <a:ln w="1905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Placeholder 1">
            <a:extLst>
              <a:ext uri="{FF2B5EF4-FFF2-40B4-BE49-F238E27FC236}">
                <a16:creationId xmlns:a16="http://schemas.microsoft.com/office/drawing/2014/main" id="{5BFA14B7-4740-5D9F-6489-BAD00C3E0D68}"/>
              </a:ext>
            </a:extLst>
          </p:cNvPr>
          <p:cNvSpPr>
            <a:spLocks noGrp="1"/>
          </p:cNvSpPr>
          <p:nvPr>
            <p:ph type="title"/>
          </p:nvPr>
        </p:nvSpPr>
        <p:spPr>
          <a:xfrm>
            <a:off x="871108" y="588245"/>
            <a:ext cx="10449784" cy="1265928"/>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7790487F-803F-C5AF-BD93-39C0FC738963}"/>
              </a:ext>
            </a:extLst>
          </p:cNvPr>
          <p:cNvSpPr>
            <a:spLocks noGrp="1"/>
          </p:cNvSpPr>
          <p:nvPr>
            <p:ph type="body" idx="1"/>
          </p:nvPr>
        </p:nvSpPr>
        <p:spPr>
          <a:xfrm>
            <a:off x="877824" y="2157984"/>
            <a:ext cx="10442448" cy="3903819"/>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A586FCEF-4EDF-C2EF-7D81-FEFF7042F350}"/>
              </a:ext>
            </a:extLst>
          </p:cNvPr>
          <p:cNvSpPr>
            <a:spLocks noGrp="1"/>
          </p:cNvSpPr>
          <p:nvPr>
            <p:ph type="dt" sz="half" idx="2"/>
          </p:nvPr>
        </p:nvSpPr>
        <p:spPr>
          <a:xfrm>
            <a:off x="877824" y="6356350"/>
            <a:ext cx="2743200" cy="365125"/>
          </a:xfrm>
          <a:prstGeom prst="rect">
            <a:avLst/>
          </a:prstGeom>
        </p:spPr>
        <p:txBody>
          <a:bodyPr vert="horz" lIns="91440" tIns="45720" rIns="91440" bIns="45720" rtlCol="0" anchor="ctr"/>
          <a:lstStyle>
            <a:lvl1pPr algn="l">
              <a:defRPr sz="800" cap="all" spc="300" baseline="0">
                <a:solidFill>
                  <a:schemeClr val="tx2"/>
                </a:solidFill>
              </a:defRPr>
            </a:lvl1pPr>
          </a:lstStyle>
          <a:p>
            <a:fld id="{0BDC4764-F656-4735-9820-9886F8DF1D6A}" type="datetime1">
              <a:rPr lang="en-US" smtClean="0"/>
              <a:t>10/4/2024</a:t>
            </a:fld>
            <a:endParaRPr lang="en-US" dirty="0"/>
          </a:p>
        </p:txBody>
      </p:sp>
      <p:sp>
        <p:nvSpPr>
          <p:cNvPr id="5" name="Footer Placeholder 4">
            <a:extLst>
              <a:ext uri="{FF2B5EF4-FFF2-40B4-BE49-F238E27FC236}">
                <a16:creationId xmlns:a16="http://schemas.microsoft.com/office/drawing/2014/main" id="{9A4663BC-4D46-C74D-DDF2-9D25B4D96F9B}"/>
              </a:ext>
            </a:extLst>
          </p:cNvPr>
          <p:cNvSpPr>
            <a:spLocks noGrp="1"/>
          </p:cNvSpPr>
          <p:nvPr>
            <p:ph type="ftr" sz="quarter" idx="3"/>
          </p:nvPr>
        </p:nvSpPr>
        <p:spPr>
          <a:xfrm>
            <a:off x="7132320" y="6356350"/>
            <a:ext cx="4297680" cy="365125"/>
          </a:xfrm>
          <a:prstGeom prst="rect">
            <a:avLst/>
          </a:prstGeom>
        </p:spPr>
        <p:txBody>
          <a:bodyPr vert="horz" lIns="91440" tIns="45720" rIns="91440" bIns="45720" rtlCol="0" anchor="ctr"/>
          <a:lstStyle>
            <a:lvl1pPr algn="r">
              <a:defRPr sz="800" cap="all" spc="300" baseline="0">
                <a:solidFill>
                  <a:schemeClr val="tx2"/>
                </a:solidFill>
              </a:defRPr>
            </a:lvl1pPr>
          </a:lstStyle>
          <a:p>
            <a:r>
              <a:rPr lang="en-US"/>
              <a:t>Sample Footer Text</a:t>
            </a:r>
            <a:endParaRPr lang="en-US" dirty="0"/>
          </a:p>
        </p:txBody>
      </p:sp>
      <p:sp>
        <p:nvSpPr>
          <p:cNvPr id="6" name="Slide Number Placeholder 5">
            <a:extLst>
              <a:ext uri="{FF2B5EF4-FFF2-40B4-BE49-F238E27FC236}">
                <a16:creationId xmlns:a16="http://schemas.microsoft.com/office/drawing/2014/main" id="{B71B4EAE-CB5C-D14B-77EF-7B155FA68353}"/>
              </a:ext>
            </a:extLst>
          </p:cNvPr>
          <p:cNvSpPr>
            <a:spLocks noGrp="1"/>
          </p:cNvSpPr>
          <p:nvPr>
            <p:ph type="sldNum" sz="quarter" idx="4"/>
          </p:nvPr>
        </p:nvSpPr>
        <p:spPr>
          <a:xfrm>
            <a:off x="11429999" y="6356350"/>
            <a:ext cx="521207" cy="365125"/>
          </a:xfrm>
          <a:prstGeom prst="rect">
            <a:avLst/>
          </a:prstGeom>
        </p:spPr>
        <p:txBody>
          <a:bodyPr vert="horz" lIns="91440" tIns="45720" rIns="91440" bIns="45720" rtlCol="0" anchor="ctr"/>
          <a:lstStyle>
            <a:lvl1pPr algn="r">
              <a:defRPr sz="1400">
                <a:solidFill>
                  <a:schemeClr val="tx2"/>
                </a:solidFill>
                <a:latin typeface="+mj-lt"/>
              </a:defRPr>
            </a:lvl1pPr>
          </a:lstStyle>
          <a:p>
            <a:fld id="{C68AC1EC-23E2-4F0E-A5A4-674EC8DB954E}" type="slidenum">
              <a:rPr lang="en-US" smtClean="0"/>
              <a:pPr/>
              <a:t>‹#›</a:t>
            </a:fld>
            <a:endParaRPr lang="en-US"/>
          </a:p>
        </p:txBody>
      </p:sp>
    </p:spTree>
    <p:extLst>
      <p:ext uri="{BB962C8B-B14F-4D97-AF65-F5344CB8AC3E}">
        <p14:creationId xmlns:p14="http://schemas.microsoft.com/office/powerpoint/2010/main" val="1926102129"/>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78" r:id="rId6"/>
    <p:sldLayoutId id="2147483674" r:id="rId7"/>
    <p:sldLayoutId id="2147483675" r:id="rId8"/>
    <p:sldLayoutId id="2147483676" r:id="rId9"/>
    <p:sldLayoutId id="2147483677" r:id="rId10"/>
    <p:sldLayoutId id="2147483679" r:id="rId11"/>
  </p:sldLayoutIdLst>
  <p:transition spd="slow">
    <p:push dir="u"/>
  </p:transition>
  <p:hf hdr="0"/>
  <p:txStyles>
    <p:titleStyle>
      <a:lvl1pPr algn="l" defTabSz="914400" rtl="0" eaLnBrk="1" latinLnBrk="0" hangingPunct="1">
        <a:lnSpc>
          <a:spcPct val="100000"/>
        </a:lnSpc>
        <a:spcBef>
          <a:spcPct val="0"/>
        </a:spcBef>
        <a:buNone/>
        <a:defRPr sz="3200" kern="1200">
          <a:solidFill>
            <a:schemeClr val="tx2"/>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1600" kern="1200">
          <a:solidFill>
            <a:schemeClr val="tx2"/>
          </a:solidFill>
          <a:latin typeface="+mn-lt"/>
          <a:ea typeface="+mn-ea"/>
          <a:cs typeface="+mn-cs"/>
        </a:defRPr>
      </a:lvl1pPr>
      <a:lvl2pPr marL="457200" indent="-228600" algn="l" defTabSz="914400" rtl="0" eaLnBrk="1" latinLnBrk="0" hangingPunct="1">
        <a:lnSpc>
          <a:spcPct val="120000"/>
        </a:lnSpc>
        <a:spcBef>
          <a:spcPts val="500"/>
        </a:spcBef>
        <a:buFont typeface="Arial" panose="020B0604020202020204" pitchFamily="34" charset="0"/>
        <a:buChar char="•"/>
        <a:defRPr sz="1400" kern="1200">
          <a:solidFill>
            <a:schemeClr val="tx2"/>
          </a:solidFill>
          <a:latin typeface="+mn-lt"/>
          <a:ea typeface="+mn-ea"/>
          <a:cs typeface="+mn-cs"/>
        </a:defRPr>
      </a:lvl2pPr>
      <a:lvl3pPr marL="685800" indent="-228600" algn="l" defTabSz="914400" rtl="0" eaLnBrk="1" latinLnBrk="0" hangingPunct="1">
        <a:lnSpc>
          <a:spcPct val="120000"/>
        </a:lnSpc>
        <a:spcBef>
          <a:spcPts val="500"/>
        </a:spcBef>
        <a:buFont typeface="Arial" panose="020B0604020202020204" pitchFamily="34" charset="0"/>
        <a:buChar char="•"/>
        <a:defRPr sz="1200" kern="1200">
          <a:solidFill>
            <a:schemeClr val="tx2"/>
          </a:solidFill>
          <a:latin typeface="+mn-lt"/>
          <a:ea typeface="+mn-ea"/>
          <a:cs typeface="+mn-cs"/>
        </a:defRPr>
      </a:lvl3pPr>
      <a:lvl4pPr marL="914400" indent="-228600" algn="l" defTabSz="914400" rtl="0" eaLnBrk="1" latinLnBrk="0" hangingPunct="1">
        <a:lnSpc>
          <a:spcPct val="120000"/>
        </a:lnSpc>
        <a:spcBef>
          <a:spcPts val="500"/>
        </a:spcBef>
        <a:buFont typeface="Arial" panose="020B0604020202020204" pitchFamily="34" charset="0"/>
        <a:buChar char="•"/>
        <a:defRPr sz="1100" kern="1200">
          <a:solidFill>
            <a:schemeClr val="tx2"/>
          </a:solidFill>
          <a:latin typeface="+mn-lt"/>
          <a:ea typeface="+mn-ea"/>
          <a:cs typeface="+mn-cs"/>
        </a:defRPr>
      </a:lvl4pPr>
      <a:lvl5pPr marL="1143000" indent="-228600" algn="l" defTabSz="914400" rtl="0" eaLnBrk="1" latinLnBrk="0" hangingPunct="1">
        <a:lnSpc>
          <a:spcPct val="120000"/>
        </a:lnSpc>
        <a:spcBef>
          <a:spcPts val="500"/>
        </a:spcBef>
        <a:buFont typeface="Arial" panose="020B0604020202020204" pitchFamily="34" charset="0"/>
        <a:buChar char="•"/>
        <a:defRPr sz="11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hyperlink" Target="https://svgsilh.com/image/157179.html" TargetMode="External"/><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8" Type="http://schemas.openxmlformats.org/officeDocument/2006/relationships/hyperlink" Target="https://getbootstrap.com/" TargetMode="External"/><Relationship Id="rId3" Type="http://schemas.openxmlformats.org/officeDocument/2006/relationships/hyperlink" Target="https://www.hotstar.com/in/" TargetMode="External"/><Relationship Id="rId7" Type="http://schemas.openxmlformats.org/officeDocument/2006/relationships/hyperlink" Target="https://youtu.be/ajdRvxDWH4w?si=Xeswtns2DJDMdPyX" TargetMode="External"/><Relationship Id="rId2" Type="http://schemas.openxmlformats.org/officeDocument/2006/relationships/hyperlink" Target="https://www.netflix.com/in/" TargetMode="External"/><Relationship Id="rId1" Type="http://schemas.openxmlformats.org/officeDocument/2006/relationships/slideLayout" Target="../slideLayouts/slideLayout2.xml"/><Relationship Id="rId6" Type="http://schemas.openxmlformats.org/officeDocument/2006/relationships/hyperlink" Target="https://youtu.be/-mJFZp84TIY?si=xN1woljmpsKStv0B" TargetMode="External"/><Relationship Id="rId5" Type="http://schemas.openxmlformats.org/officeDocument/2006/relationships/hyperlink" Target="https://www.youtube.com/results?search_query=thapa+technical+html+css+website" TargetMode="External"/><Relationship Id="rId4" Type="http://schemas.openxmlformats.org/officeDocument/2006/relationships/hyperlink" Target="https://www.primevideo.com/" TargetMode="External"/><Relationship Id="rId9" Type="http://schemas.openxmlformats.org/officeDocument/2006/relationships/hyperlink" Target="https://www.hotstar.com/in"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5E7AA7E8-8006-4E1F-A566-FCF37EE6F3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p:cNvSpPr>
            <a:spLocks noGrp="1"/>
          </p:cNvSpPr>
          <p:nvPr>
            <p:ph type="ctrTitle"/>
          </p:nvPr>
        </p:nvSpPr>
        <p:spPr>
          <a:xfrm>
            <a:off x="6492968" y="2608666"/>
            <a:ext cx="4269597" cy="2188870"/>
          </a:xfrm>
        </p:spPr>
        <p:txBody>
          <a:bodyPr anchor="t">
            <a:normAutofit fontScale="90000"/>
          </a:bodyPr>
          <a:lstStyle/>
          <a:p>
            <a:pPr algn="l"/>
            <a:r>
              <a:rPr lang="en-US" sz="8000" dirty="0">
                <a:solidFill>
                  <a:schemeClr val="bg1"/>
                </a:solidFill>
              </a:rPr>
              <a:t>MOVIES HUB</a:t>
            </a:r>
            <a:br>
              <a:rPr lang="en-US" sz="8000" dirty="0">
                <a:solidFill>
                  <a:schemeClr val="bg1"/>
                </a:solidFill>
              </a:rPr>
            </a:br>
            <a:br>
              <a:rPr lang="en-US" sz="8000" dirty="0">
                <a:solidFill>
                  <a:srgbClr val="FFFFFF"/>
                </a:solidFill>
              </a:rPr>
            </a:br>
            <a:br>
              <a:rPr lang="en-US" sz="8000" dirty="0">
                <a:solidFill>
                  <a:schemeClr val="bg1"/>
                </a:solidFill>
              </a:rPr>
            </a:br>
            <a:br>
              <a:rPr lang="en-US" sz="8000" dirty="0">
                <a:solidFill>
                  <a:schemeClr val="bg1"/>
                </a:solidFill>
              </a:rPr>
            </a:br>
            <a:br>
              <a:rPr lang="en-US" sz="3600" b="1" dirty="0">
                <a:solidFill>
                  <a:schemeClr val="bg1"/>
                </a:solidFill>
              </a:rPr>
            </a:br>
            <a:endParaRPr lang="en-US" dirty="0">
              <a:solidFill>
                <a:schemeClr val="bg1"/>
              </a:solidFill>
            </a:endParaRPr>
          </a:p>
        </p:txBody>
      </p:sp>
      <p:sp>
        <p:nvSpPr>
          <p:cNvPr id="3" name="Subtitle 2"/>
          <p:cNvSpPr>
            <a:spLocks noGrp="1"/>
          </p:cNvSpPr>
          <p:nvPr>
            <p:ph type="subTitle" idx="1"/>
          </p:nvPr>
        </p:nvSpPr>
        <p:spPr>
          <a:xfrm>
            <a:off x="364010" y="1686560"/>
            <a:ext cx="5187704" cy="3314647"/>
          </a:xfrm>
        </p:spPr>
        <p:txBody>
          <a:bodyPr>
            <a:normAutofit fontScale="92500" lnSpcReduction="10000"/>
          </a:bodyPr>
          <a:lstStyle/>
          <a:p>
            <a:pPr algn="l"/>
            <a:r>
              <a:rPr lang="en-US" sz="1800" dirty="0">
                <a:solidFill>
                  <a:srgbClr val="FFFFFF"/>
                </a:solidFill>
                <a:latin typeface="Californian FB"/>
              </a:rPr>
              <a:t>PRESENTED BY: </a:t>
            </a:r>
            <a:endParaRPr lang="en-US" dirty="0">
              <a:solidFill>
                <a:srgbClr val="35403A"/>
              </a:solidFill>
              <a:latin typeface="Aptos Light"/>
            </a:endParaRPr>
          </a:p>
          <a:p>
            <a:pPr algn="l"/>
            <a:r>
              <a:rPr lang="en-US" sz="1800" b="1" dirty="0">
                <a:solidFill>
                  <a:srgbClr val="FFFFFF"/>
                </a:solidFill>
                <a:latin typeface="Californian FB"/>
              </a:rPr>
              <a:t>                     ANSHIL MANIYA</a:t>
            </a:r>
            <a:endParaRPr lang="en-US" b="1" dirty="0">
              <a:solidFill>
                <a:srgbClr val="35403A"/>
              </a:solidFill>
              <a:latin typeface="Aptos Light"/>
            </a:endParaRPr>
          </a:p>
          <a:p>
            <a:pPr algn="l"/>
            <a:r>
              <a:rPr lang="en-US" sz="1800" b="1" dirty="0">
                <a:solidFill>
                  <a:srgbClr val="FFFFFF"/>
                </a:solidFill>
                <a:latin typeface="Californian FB"/>
              </a:rPr>
              <a:t>                     MIRIL KIKANI</a:t>
            </a:r>
            <a:endParaRPr lang="en-US" b="1" dirty="0">
              <a:solidFill>
                <a:srgbClr val="35403A"/>
              </a:solidFill>
              <a:latin typeface="Aptos Light"/>
            </a:endParaRPr>
          </a:p>
          <a:p>
            <a:pPr algn="l"/>
            <a:r>
              <a:rPr lang="en-US" sz="1800" b="1" dirty="0">
                <a:solidFill>
                  <a:srgbClr val="FFFFFF"/>
                </a:solidFill>
                <a:latin typeface="Californian FB"/>
              </a:rPr>
              <a:t>                     PAL MUKESH</a:t>
            </a:r>
          </a:p>
          <a:p>
            <a:pPr algn="l"/>
            <a:r>
              <a:rPr lang="en-US" sz="1800" b="1" dirty="0">
                <a:solidFill>
                  <a:srgbClr val="FFFFFF"/>
                </a:solidFill>
                <a:latin typeface="Californian FB"/>
              </a:rPr>
              <a:t>                     DHRUVI KARANAVAT</a:t>
            </a:r>
          </a:p>
          <a:p>
            <a:pPr algn="l"/>
            <a:endParaRPr lang="en-US" sz="1800" b="1" dirty="0">
              <a:solidFill>
                <a:srgbClr val="FFFFFF"/>
              </a:solidFill>
              <a:latin typeface="Californian FB"/>
            </a:endParaRPr>
          </a:p>
          <a:p>
            <a:pPr algn="l"/>
            <a:r>
              <a:rPr lang="en-US" sz="1800" b="1" dirty="0">
                <a:solidFill>
                  <a:srgbClr val="FFFFFF"/>
                </a:solidFill>
                <a:latin typeface="Californian FB"/>
              </a:rPr>
              <a:t>GROUP NO. 11</a:t>
            </a:r>
          </a:p>
          <a:p>
            <a:pPr algn="l"/>
            <a:r>
              <a:rPr lang="en-US" sz="1800" b="1" dirty="0">
                <a:solidFill>
                  <a:srgbClr val="FFFFFF"/>
                </a:solidFill>
                <a:latin typeface="Californian FB"/>
              </a:rPr>
              <a:t>Guided by: prof. Nidhi Desai</a:t>
            </a:r>
            <a:endParaRPr lang="en-US" sz="1800" dirty="0">
              <a:solidFill>
                <a:srgbClr val="FFFFFF"/>
              </a:solidFill>
            </a:endParaRPr>
          </a:p>
        </p:txBody>
      </p:sp>
      <p:cxnSp>
        <p:nvCxnSpPr>
          <p:cNvPr id="17" name="Straight Connector 16">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47322" y="1589368"/>
            <a:ext cx="0" cy="5259754"/>
          </a:xfrm>
          <a:prstGeom prst="line">
            <a:avLst/>
          </a:prstGeom>
          <a:ln w="25400" cap="sq">
            <a:solidFill>
              <a:srgbClr val="FFFFFF"/>
            </a:solidFill>
            <a:bevel/>
          </a:ln>
        </p:spPr>
        <p:style>
          <a:lnRef idx="1">
            <a:schemeClr val="accent1"/>
          </a:lnRef>
          <a:fillRef idx="0">
            <a:schemeClr val="accent1"/>
          </a:fillRef>
          <a:effectRef idx="0">
            <a:schemeClr val="accent1"/>
          </a:effectRef>
          <a:fontRef idx="minor">
            <a:schemeClr val="tx1"/>
          </a:fontRef>
        </p:style>
      </p:cxnSp>
      <p:pic>
        <p:nvPicPr>
          <p:cNvPr id="4" name="Picture 3" descr="A logo with red letters&#10;&#10;Description automatically generated">
            <a:extLst>
              <a:ext uri="{FF2B5EF4-FFF2-40B4-BE49-F238E27FC236}">
                <a16:creationId xmlns:a16="http://schemas.microsoft.com/office/drawing/2014/main" id="{3DD2251A-F64B-262D-719E-90274AEFDD54}"/>
              </a:ext>
            </a:extLst>
          </p:cNvPr>
          <p:cNvPicPr>
            <a:picLocks noChangeAspect="1"/>
          </p:cNvPicPr>
          <p:nvPr/>
        </p:nvPicPr>
        <p:blipFill>
          <a:blip r:embed="rId2"/>
          <a:stretch>
            <a:fillRect/>
          </a:stretch>
        </p:blipFill>
        <p:spPr>
          <a:xfrm>
            <a:off x="3801714" y="0"/>
            <a:ext cx="4588571" cy="813802"/>
          </a:xfrm>
          <a:prstGeom prst="rect">
            <a:avLst/>
          </a:prstGeom>
        </p:spPr>
      </p:pic>
      <p:pic>
        <p:nvPicPr>
          <p:cNvPr id="7" name="Graphic 6">
            <a:extLst>
              <a:ext uri="{FF2B5EF4-FFF2-40B4-BE49-F238E27FC236}">
                <a16:creationId xmlns:a16="http://schemas.microsoft.com/office/drawing/2014/main" id="{906FBE63-2C66-D3A1-2145-34AFDA70594E}"/>
              </a:ext>
            </a:extLst>
          </p:cNvPr>
          <p:cNvPicPr>
            <a:picLocks noChangeAspect="1"/>
          </p:cNvPicPr>
          <p:nvPr/>
        </p:nvPicPr>
        <p:blipFill>
          <a:blip r:embed="rId3">
            <a:extLst>
              <a:ext uri="{96DAC541-7B7A-43D3-8B79-37D633B846F1}">
                <asvg:svgBlip xmlns:asvg="http://schemas.microsoft.com/office/drawing/2016/SVG/main" r:embed="rId4"/>
              </a:ext>
              <a:ext uri="{837473B0-CC2E-450A-ABE3-18F120FF3D39}">
                <a1611:picAttrSrcUrl xmlns:a1611="http://schemas.microsoft.com/office/drawing/2016/11/main" r:id="rId5"/>
              </a:ext>
            </a:extLst>
          </a:blip>
          <a:stretch>
            <a:fillRect/>
          </a:stretch>
        </p:blipFill>
        <p:spPr>
          <a:xfrm>
            <a:off x="8825599" y="3624666"/>
            <a:ext cx="1175158" cy="974289"/>
          </a:xfrm>
          <a:prstGeom prst="rect">
            <a:avLst/>
          </a:prstGeom>
        </p:spPr>
      </p:pic>
    </p:spTree>
    <p:extLst>
      <p:ext uri="{BB962C8B-B14F-4D97-AF65-F5344CB8AC3E}">
        <p14:creationId xmlns:p14="http://schemas.microsoft.com/office/powerpoint/2010/main" val="1098572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4E93B9-D89A-BDA5-ECD3-7D5A4051E4B8}"/>
              </a:ext>
            </a:extLst>
          </p:cNvPr>
          <p:cNvSpPr>
            <a:spLocks noGrp="1"/>
          </p:cNvSpPr>
          <p:nvPr>
            <p:ph type="title"/>
          </p:nvPr>
        </p:nvSpPr>
        <p:spPr>
          <a:xfrm>
            <a:off x="881546" y="3697"/>
            <a:ext cx="10428908" cy="608312"/>
          </a:xfrm>
        </p:spPr>
        <p:txBody>
          <a:bodyPr/>
          <a:lstStyle/>
          <a:p>
            <a:pPr algn="ctr"/>
            <a:r>
              <a:rPr lang="en-US" dirty="0"/>
              <a:t>Movie Collection</a:t>
            </a:r>
          </a:p>
        </p:txBody>
      </p:sp>
      <p:pic>
        <p:nvPicPr>
          <p:cNvPr id="7" name="Content Placeholder 6">
            <a:extLst>
              <a:ext uri="{FF2B5EF4-FFF2-40B4-BE49-F238E27FC236}">
                <a16:creationId xmlns:a16="http://schemas.microsoft.com/office/drawing/2014/main" id="{A810BEE5-85DE-E62B-B673-8EE992B10CBA}"/>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t="9694" r="900"/>
          <a:stretch/>
        </p:blipFill>
        <p:spPr>
          <a:xfrm>
            <a:off x="879869" y="1143000"/>
            <a:ext cx="10344391" cy="4869886"/>
          </a:xfrm>
        </p:spPr>
      </p:pic>
      <p:sp>
        <p:nvSpPr>
          <p:cNvPr id="4" name="Date Placeholder 3">
            <a:extLst>
              <a:ext uri="{FF2B5EF4-FFF2-40B4-BE49-F238E27FC236}">
                <a16:creationId xmlns:a16="http://schemas.microsoft.com/office/drawing/2014/main" id="{9D105D05-5723-2F37-9733-20C5F36F01DA}"/>
              </a:ext>
            </a:extLst>
          </p:cNvPr>
          <p:cNvSpPr>
            <a:spLocks noGrp="1"/>
          </p:cNvSpPr>
          <p:nvPr>
            <p:ph type="dt" sz="half" idx="10"/>
          </p:nvPr>
        </p:nvSpPr>
        <p:spPr/>
        <p:txBody>
          <a:bodyPr/>
          <a:lstStyle/>
          <a:p>
            <a:endParaRPr lang="en-US" dirty="0"/>
          </a:p>
        </p:txBody>
      </p:sp>
      <p:sp>
        <p:nvSpPr>
          <p:cNvPr id="5" name="Footer Placeholder 4">
            <a:extLst>
              <a:ext uri="{FF2B5EF4-FFF2-40B4-BE49-F238E27FC236}">
                <a16:creationId xmlns:a16="http://schemas.microsoft.com/office/drawing/2014/main" id="{DC7B656F-909D-0F4C-319E-7908A7574EF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1561F811-1FE1-BCCA-7476-7A1E98E44B7E}"/>
              </a:ext>
            </a:extLst>
          </p:cNvPr>
          <p:cNvSpPr>
            <a:spLocks noGrp="1"/>
          </p:cNvSpPr>
          <p:nvPr>
            <p:ph type="sldNum" sz="quarter" idx="12"/>
          </p:nvPr>
        </p:nvSpPr>
        <p:spPr/>
        <p:txBody>
          <a:bodyPr/>
          <a:lstStyle/>
          <a:p>
            <a:fld id="{C68AC1EC-23E2-4F0E-A5A4-674EC8DB954E}" type="slidenum">
              <a:rPr lang="en-US" smtClean="0"/>
              <a:t>10</a:t>
            </a:fld>
            <a:endParaRPr lang="en-US"/>
          </a:p>
        </p:txBody>
      </p:sp>
    </p:spTree>
    <p:extLst>
      <p:ext uri="{BB962C8B-B14F-4D97-AF65-F5344CB8AC3E}">
        <p14:creationId xmlns:p14="http://schemas.microsoft.com/office/powerpoint/2010/main" val="19633292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A419A0-CD03-1A8A-2263-EBC917D0972E}"/>
              </a:ext>
            </a:extLst>
          </p:cNvPr>
          <p:cNvSpPr>
            <a:spLocks noGrp="1"/>
          </p:cNvSpPr>
          <p:nvPr>
            <p:ph type="title"/>
          </p:nvPr>
        </p:nvSpPr>
        <p:spPr>
          <a:xfrm>
            <a:off x="766724" y="3697"/>
            <a:ext cx="10428908" cy="618750"/>
          </a:xfrm>
        </p:spPr>
        <p:txBody>
          <a:bodyPr/>
          <a:lstStyle/>
          <a:p>
            <a:pPr algn="ctr"/>
            <a:r>
              <a:rPr lang="en-US" dirty="0"/>
              <a:t>Watch </a:t>
            </a:r>
          </a:p>
        </p:txBody>
      </p:sp>
      <p:pic>
        <p:nvPicPr>
          <p:cNvPr id="7" name="Content Placeholder 6">
            <a:extLst>
              <a:ext uri="{FF2B5EF4-FFF2-40B4-BE49-F238E27FC236}">
                <a16:creationId xmlns:a16="http://schemas.microsoft.com/office/drawing/2014/main" id="{630CB15C-7A7C-CBDE-162A-0EF1C5B51E3C}"/>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t="8717" r="1065"/>
          <a:stretch/>
        </p:blipFill>
        <p:spPr>
          <a:xfrm>
            <a:off x="757276" y="1173480"/>
            <a:ext cx="10327284" cy="4987300"/>
          </a:xfrm>
        </p:spPr>
      </p:pic>
      <p:sp>
        <p:nvSpPr>
          <p:cNvPr id="4" name="Date Placeholder 3">
            <a:extLst>
              <a:ext uri="{FF2B5EF4-FFF2-40B4-BE49-F238E27FC236}">
                <a16:creationId xmlns:a16="http://schemas.microsoft.com/office/drawing/2014/main" id="{68E6A851-F861-23F6-7143-8B0E19F737D4}"/>
              </a:ext>
            </a:extLst>
          </p:cNvPr>
          <p:cNvSpPr>
            <a:spLocks noGrp="1"/>
          </p:cNvSpPr>
          <p:nvPr>
            <p:ph type="dt" sz="half" idx="10"/>
          </p:nvPr>
        </p:nvSpPr>
        <p:spPr/>
        <p:txBody>
          <a:bodyPr/>
          <a:lstStyle/>
          <a:p>
            <a:endParaRPr lang="en-US" dirty="0"/>
          </a:p>
        </p:txBody>
      </p:sp>
      <p:sp>
        <p:nvSpPr>
          <p:cNvPr id="5" name="Footer Placeholder 4">
            <a:extLst>
              <a:ext uri="{FF2B5EF4-FFF2-40B4-BE49-F238E27FC236}">
                <a16:creationId xmlns:a16="http://schemas.microsoft.com/office/drawing/2014/main" id="{EC05368A-BBB2-6CD6-E73C-A847A30B391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42CDBFA-60B5-BE51-DAD4-C645A9C4E627}"/>
              </a:ext>
            </a:extLst>
          </p:cNvPr>
          <p:cNvSpPr>
            <a:spLocks noGrp="1"/>
          </p:cNvSpPr>
          <p:nvPr>
            <p:ph type="sldNum" sz="quarter" idx="12"/>
          </p:nvPr>
        </p:nvSpPr>
        <p:spPr/>
        <p:txBody>
          <a:bodyPr/>
          <a:lstStyle/>
          <a:p>
            <a:fld id="{C68AC1EC-23E2-4F0E-A5A4-674EC8DB954E}" type="slidenum">
              <a:rPr lang="en-US" smtClean="0"/>
              <a:t>11</a:t>
            </a:fld>
            <a:endParaRPr lang="en-US"/>
          </a:p>
        </p:txBody>
      </p:sp>
    </p:spTree>
    <p:extLst>
      <p:ext uri="{BB962C8B-B14F-4D97-AF65-F5344CB8AC3E}">
        <p14:creationId xmlns:p14="http://schemas.microsoft.com/office/powerpoint/2010/main" val="30941424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39329F-14AC-67B7-84E0-34EFBD75C1AD}"/>
              </a:ext>
            </a:extLst>
          </p:cNvPr>
          <p:cNvSpPr>
            <a:spLocks noGrp="1"/>
          </p:cNvSpPr>
          <p:nvPr>
            <p:ph type="title"/>
          </p:nvPr>
        </p:nvSpPr>
        <p:spPr>
          <a:xfrm>
            <a:off x="839788" y="807868"/>
            <a:ext cx="3640713" cy="705608"/>
          </a:xfrm>
        </p:spPr>
        <p:txBody>
          <a:bodyPr/>
          <a:lstStyle/>
          <a:p>
            <a:pPr algn="ctr"/>
            <a:r>
              <a:rPr lang="en-US" sz="3200" dirty="0"/>
              <a:t>CONCLUSION</a:t>
            </a:r>
            <a:endParaRPr lang="en-US" sz="3200" dirty="0">
              <a:solidFill>
                <a:srgbClr val="000000"/>
              </a:solidFill>
            </a:endParaRPr>
          </a:p>
          <a:p>
            <a:endParaRPr lang="en-US" dirty="0"/>
          </a:p>
        </p:txBody>
      </p:sp>
      <p:pic>
        <p:nvPicPr>
          <p:cNvPr id="8" name="Content Placeholder 7" descr="Seats with people at the movies">
            <a:extLst>
              <a:ext uri="{FF2B5EF4-FFF2-40B4-BE49-F238E27FC236}">
                <a16:creationId xmlns:a16="http://schemas.microsoft.com/office/drawing/2014/main" id="{6C7FF3B2-9A6C-FF7C-9E3B-2BD2B3D995FB}"/>
              </a:ext>
            </a:extLst>
          </p:cNvPr>
          <p:cNvPicPr>
            <a:picLocks noGrp="1" noChangeAspect="1"/>
          </p:cNvPicPr>
          <p:nvPr>
            <p:ph idx="1"/>
          </p:nvPr>
        </p:nvPicPr>
        <p:blipFill>
          <a:blip r:embed="rId2"/>
          <a:stretch>
            <a:fillRect/>
          </a:stretch>
        </p:blipFill>
        <p:spPr>
          <a:xfrm>
            <a:off x="5432425" y="1359259"/>
            <a:ext cx="5922963" cy="3950570"/>
          </a:xfrm>
        </p:spPr>
      </p:pic>
      <p:sp>
        <p:nvSpPr>
          <p:cNvPr id="4" name="Text Placeholder 3">
            <a:extLst>
              <a:ext uri="{FF2B5EF4-FFF2-40B4-BE49-F238E27FC236}">
                <a16:creationId xmlns:a16="http://schemas.microsoft.com/office/drawing/2014/main" id="{6B627DB2-8F55-A341-183B-F038DF3AA37B}"/>
              </a:ext>
            </a:extLst>
          </p:cNvPr>
          <p:cNvSpPr>
            <a:spLocks noGrp="1"/>
          </p:cNvSpPr>
          <p:nvPr>
            <p:ph type="body" sz="half" idx="2"/>
          </p:nvPr>
        </p:nvSpPr>
        <p:spPr>
          <a:xfrm>
            <a:off x="839788" y="1518407"/>
            <a:ext cx="3640713" cy="4632417"/>
          </a:xfrm>
        </p:spPr>
        <p:txBody>
          <a:bodyPr>
            <a:normAutofit/>
          </a:bodyPr>
          <a:lstStyle/>
          <a:p>
            <a:pPr marL="285750" indent="-285750">
              <a:buFont typeface="Arial"/>
              <a:buChar char="•"/>
            </a:pPr>
            <a:r>
              <a:rPr lang="en-US"/>
              <a:t>As the entertainment landscape continues to shift toward on-demand content, Movies Hub is positioned to be at the forefront of this revolution. Our platform combines a vast library of movies, a seamless user experience, and cutting-edge technology to bring high-quality entertainment right to the viewer’s fingertips. Whether it's a blockbuster hit or a hidden gem, Movies Hub offers a personalized and accessible movie-watching experience for everyone.</a:t>
            </a:r>
            <a:endParaRPr lang="en-US">
              <a:solidFill>
                <a:srgbClr val="000000"/>
              </a:solidFill>
            </a:endParaRPr>
          </a:p>
          <a:p>
            <a:endParaRPr lang="en-US" dirty="0"/>
          </a:p>
        </p:txBody>
      </p:sp>
      <p:sp>
        <p:nvSpPr>
          <p:cNvPr id="5" name="Date Placeholder 4">
            <a:extLst>
              <a:ext uri="{FF2B5EF4-FFF2-40B4-BE49-F238E27FC236}">
                <a16:creationId xmlns:a16="http://schemas.microsoft.com/office/drawing/2014/main" id="{5794C677-F2D3-24EB-F2AE-A668904A724D}"/>
              </a:ext>
            </a:extLst>
          </p:cNvPr>
          <p:cNvSpPr>
            <a:spLocks noGrp="1"/>
          </p:cNvSpPr>
          <p:nvPr>
            <p:ph type="dt" sz="half" idx="10"/>
          </p:nvPr>
        </p:nvSpPr>
        <p:spPr/>
        <p:txBody>
          <a:bodyPr/>
          <a:lstStyle/>
          <a:p>
            <a:endParaRPr lang="en-US" dirty="0"/>
          </a:p>
        </p:txBody>
      </p:sp>
      <p:sp>
        <p:nvSpPr>
          <p:cNvPr id="6" name="Footer Placeholder 5">
            <a:extLst>
              <a:ext uri="{FF2B5EF4-FFF2-40B4-BE49-F238E27FC236}">
                <a16:creationId xmlns:a16="http://schemas.microsoft.com/office/drawing/2014/main" id="{C7D58616-E40E-8632-D521-0C719FEADD2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FACE6608-042B-008D-CB64-544E25CD99F6}"/>
              </a:ext>
            </a:extLst>
          </p:cNvPr>
          <p:cNvSpPr>
            <a:spLocks noGrp="1"/>
          </p:cNvSpPr>
          <p:nvPr>
            <p:ph type="sldNum" sz="quarter" idx="12"/>
          </p:nvPr>
        </p:nvSpPr>
        <p:spPr/>
        <p:txBody>
          <a:bodyPr/>
          <a:lstStyle/>
          <a:p>
            <a:fld id="{C68AC1EC-23E2-4F0E-A5A4-674EC8DB954E}" type="slidenum">
              <a:rPr lang="en-US" smtClean="0"/>
              <a:t>12</a:t>
            </a:fld>
            <a:endParaRPr lang="en-US"/>
          </a:p>
        </p:txBody>
      </p:sp>
    </p:spTree>
    <p:extLst>
      <p:ext uri="{BB962C8B-B14F-4D97-AF65-F5344CB8AC3E}">
        <p14:creationId xmlns:p14="http://schemas.microsoft.com/office/powerpoint/2010/main" val="4013821611"/>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2AB608-F4EB-9765-545D-3D56233CE1D0}"/>
              </a:ext>
            </a:extLst>
          </p:cNvPr>
          <p:cNvSpPr>
            <a:spLocks noGrp="1"/>
          </p:cNvSpPr>
          <p:nvPr>
            <p:ph type="title"/>
          </p:nvPr>
        </p:nvSpPr>
        <p:spPr/>
        <p:txBody>
          <a:bodyPr/>
          <a:lstStyle/>
          <a:p>
            <a:pPr algn="ctr"/>
            <a:r>
              <a:rPr lang="en-US" dirty="0"/>
              <a:t>REFERENCES</a:t>
            </a:r>
          </a:p>
        </p:txBody>
      </p:sp>
      <p:sp>
        <p:nvSpPr>
          <p:cNvPr id="3" name="Content Placeholder 2">
            <a:extLst>
              <a:ext uri="{FF2B5EF4-FFF2-40B4-BE49-F238E27FC236}">
                <a16:creationId xmlns:a16="http://schemas.microsoft.com/office/drawing/2014/main" id="{2DECE57B-13E0-5184-1B02-D91997D907A7}"/>
              </a:ext>
            </a:extLst>
          </p:cNvPr>
          <p:cNvSpPr>
            <a:spLocks noGrp="1"/>
          </p:cNvSpPr>
          <p:nvPr>
            <p:ph idx="1"/>
          </p:nvPr>
        </p:nvSpPr>
        <p:spPr/>
        <p:txBody>
          <a:bodyPr vert="horz" lIns="91440" tIns="45720" rIns="91440" bIns="45720" rtlCol="0" anchor="t">
            <a:normAutofit/>
          </a:bodyPr>
          <a:lstStyle/>
          <a:p>
            <a:pPr>
              <a:buClr>
                <a:schemeClr val="tx1"/>
              </a:buClr>
              <a:buFont typeface="Wingdings" panose="020B0604020202020204" pitchFamily="34" charset="0"/>
              <a:buChar char="Ø"/>
            </a:pPr>
            <a:r>
              <a:rPr lang="en-US" dirty="0">
                <a:ea typeface="+mn-lt"/>
                <a:cs typeface="+mn-lt"/>
                <a:hlinkClick r:id="rId2"/>
              </a:rPr>
              <a:t>https://www.netflix.com/in/</a:t>
            </a:r>
            <a:endParaRPr lang="en-US" dirty="0">
              <a:ea typeface="+mn-lt"/>
              <a:cs typeface="+mn-lt"/>
            </a:endParaRPr>
          </a:p>
          <a:p>
            <a:pPr>
              <a:buClr>
                <a:schemeClr val="tx1"/>
              </a:buClr>
              <a:buFont typeface="Wingdings" panose="020B0604020202020204" pitchFamily="34" charset="0"/>
              <a:buChar char="Ø"/>
            </a:pPr>
            <a:r>
              <a:rPr lang="en-US" dirty="0">
                <a:ea typeface="+mn-lt"/>
                <a:cs typeface="+mn-lt"/>
                <a:hlinkClick r:id="rId3"/>
              </a:rPr>
              <a:t>https://www.hotstar.com/in\</a:t>
            </a:r>
            <a:endParaRPr lang="en-US" dirty="0">
              <a:ea typeface="+mn-lt"/>
              <a:cs typeface="+mn-lt"/>
            </a:endParaRPr>
          </a:p>
          <a:p>
            <a:pPr>
              <a:buClr>
                <a:schemeClr val="tx1"/>
              </a:buClr>
              <a:buFont typeface="Wingdings" panose="020B0604020202020204" pitchFamily="34" charset="0"/>
              <a:buChar char="Ø"/>
            </a:pPr>
            <a:r>
              <a:rPr lang="en-US" u="sng" kern="100" dirty="0">
                <a:solidFill>
                  <a:srgbClr val="0563C1"/>
                </a:solidFill>
                <a:effectLst/>
                <a:latin typeface="Aptos Light" panose="020B0004020202020204" pitchFamily="34" charset="0"/>
                <a:ea typeface="Calibri" panose="020F0502020204030204" pitchFamily="34" charset="0"/>
                <a:cs typeface="Times New Roman" panose="02020603050405020304" pitchFamily="18" charset="0"/>
                <a:hlinkClick r:id="rId4"/>
              </a:rPr>
              <a:t>https://www.primevideo.com/</a:t>
            </a:r>
            <a:endParaRPr lang="en-US" kern="100" dirty="0">
              <a:latin typeface="Aptos Light" panose="020B0004020202020204" pitchFamily="34" charset="0"/>
              <a:ea typeface="Calibri" panose="020F0502020204030204" pitchFamily="34" charset="0"/>
              <a:cs typeface="Times New Roman" panose="02020603050405020304" pitchFamily="18" charset="0"/>
            </a:endParaRPr>
          </a:p>
          <a:p>
            <a:pPr>
              <a:buClr>
                <a:schemeClr val="tx1"/>
              </a:buClr>
              <a:buFont typeface="Wingdings" panose="020B0604020202020204" pitchFamily="34" charset="0"/>
              <a:buChar char="Ø"/>
            </a:pPr>
            <a:r>
              <a:rPr lang="en-US" u="sng" kern="100" dirty="0">
                <a:solidFill>
                  <a:srgbClr val="0563C1"/>
                </a:solidFill>
                <a:effectLst/>
                <a:latin typeface="Aptos Light" panose="020B0004020202020204" pitchFamily="34" charset="0"/>
                <a:ea typeface="Calibri" panose="020F0502020204030204" pitchFamily="34" charset="0"/>
                <a:cs typeface="Times New Roman" panose="02020603050405020304" pitchFamily="18" charset="0"/>
                <a:hlinkClick r:id="rId5"/>
              </a:rPr>
              <a:t>(13) </a:t>
            </a:r>
            <a:r>
              <a:rPr lang="en-US" u="sng" kern="100" dirty="0" err="1">
                <a:solidFill>
                  <a:srgbClr val="0563C1"/>
                </a:solidFill>
                <a:effectLst/>
                <a:latin typeface="Aptos Light" panose="020B0004020202020204" pitchFamily="34" charset="0"/>
                <a:ea typeface="Calibri" panose="020F0502020204030204" pitchFamily="34" charset="0"/>
                <a:cs typeface="Times New Roman" panose="02020603050405020304" pitchFamily="18" charset="0"/>
                <a:hlinkClick r:id="rId5"/>
              </a:rPr>
              <a:t>thapa</a:t>
            </a:r>
            <a:r>
              <a:rPr lang="en-US" u="sng" kern="100" dirty="0">
                <a:solidFill>
                  <a:srgbClr val="0563C1"/>
                </a:solidFill>
                <a:effectLst/>
                <a:latin typeface="Aptos Light" panose="020B0004020202020204" pitchFamily="34" charset="0"/>
                <a:ea typeface="Calibri" panose="020F0502020204030204" pitchFamily="34" charset="0"/>
                <a:cs typeface="Times New Roman" panose="02020603050405020304" pitchFamily="18" charset="0"/>
                <a:hlinkClick r:id="rId5"/>
              </a:rPr>
              <a:t> technical html </a:t>
            </a:r>
            <a:r>
              <a:rPr lang="en-US" u="sng" kern="100" dirty="0" err="1">
                <a:solidFill>
                  <a:srgbClr val="0563C1"/>
                </a:solidFill>
                <a:effectLst/>
                <a:latin typeface="Aptos Light" panose="020B0004020202020204" pitchFamily="34" charset="0"/>
                <a:ea typeface="Calibri" panose="020F0502020204030204" pitchFamily="34" charset="0"/>
                <a:cs typeface="Times New Roman" panose="02020603050405020304" pitchFamily="18" charset="0"/>
                <a:hlinkClick r:id="rId5"/>
              </a:rPr>
              <a:t>css</a:t>
            </a:r>
            <a:r>
              <a:rPr lang="en-US" u="sng" kern="100" dirty="0">
                <a:solidFill>
                  <a:srgbClr val="0563C1"/>
                </a:solidFill>
                <a:effectLst/>
                <a:latin typeface="Aptos Light" panose="020B0004020202020204" pitchFamily="34" charset="0"/>
                <a:ea typeface="Calibri" panose="020F0502020204030204" pitchFamily="34" charset="0"/>
                <a:cs typeface="Times New Roman" panose="02020603050405020304" pitchFamily="18" charset="0"/>
                <a:hlinkClick r:id="rId5"/>
              </a:rPr>
              <a:t> website </a:t>
            </a:r>
            <a:r>
              <a:rPr lang="en-US" u="sng" kern="100" dirty="0">
                <a:solidFill>
                  <a:srgbClr val="0563C1"/>
                </a:solidFill>
                <a:effectLst/>
                <a:latin typeface="Aptos Light" panose="020B0004020202020204" pitchFamily="34" charset="0"/>
                <a:ea typeface="Calibri" panose="020F0502020204030204" pitchFamily="34" charset="0"/>
                <a:cs typeface="Times New Roman" panose="02020603050405020304" pitchFamily="18" charset="0"/>
                <a:hlinkClick r:id="rId6"/>
              </a:rPr>
              <a:t>–</a:t>
            </a:r>
            <a:r>
              <a:rPr lang="en-US" u="sng" kern="100" dirty="0">
                <a:solidFill>
                  <a:srgbClr val="0563C1"/>
                </a:solidFill>
                <a:effectLst/>
                <a:latin typeface="Aptos Light" panose="020B0004020202020204" pitchFamily="34" charset="0"/>
                <a:ea typeface="Calibri" panose="020F0502020204030204" pitchFamily="34" charset="0"/>
                <a:cs typeface="Times New Roman" panose="02020603050405020304" pitchFamily="18" charset="0"/>
                <a:hlinkClick r:id="rId5"/>
              </a:rPr>
              <a:t> YouTube</a:t>
            </a:r>
            <a:endParaRPr lang="en-US" kern="100" dirty="0">
              <a:latin typeface="Aptos Light" panose="020B0004020202020204" pitchFamily="34" charset="0"/>
              <a:ea typeface="Calibri" panose="020F0502020204030204" pitchFamily="34" charset="0"/>
              <a:cs typeface="Times New Roman" panose="02020603050405020304" pitchFamily="18" charset="0"/>
            </a:endParaRPr>
          </a:p>
          <a:p>
            <a:pPr>
              <a:buClr>
                <a:schemeClr val="tx1"/>
              </a:buClr>
              <a:buFont typeface="Wingdings" panose="020B0604020202020204" pitchFamily="34" charset="0"/>
              <a:buChar char="Ø"/>
            </a:pPr>
            <a:r>
              <a:rPr lang="en-US" u="sng" kern="100" dirty="0">
                <a:solidFill>
                  <a:srgbClr val="0563C1"/>
                </a:solidFill>
                <a:effectLst/>
                <a:latin typeface="Aptos Light" panose="020B0004020202020204" pitchFamily="34" charset="0"/>
                <a:ea typeface="Calibri" panose="020F0502020204030204" pitchFamily="34" charset="0"/>
                <a:cs typeface="Times New Roman" panose="02020603050405020304" pitchFamily="18" charset="0"/>
                <a:hlinkClick r:id="rId6"/>
              </a:rPr>
              <a:t>https://youtu.be/-mJFZp84TIY?si=xN1woljmpsKStv0B</a:t>
            </a:r>
            <a:endParaRPr lang="en-US" kern="100" dirty="0">
              <a:latin typeface="Aptos Light" panose="020B0004020202020204" pitchFamily="34" charset="0"/>
              <a:ea typeface="Calibri" panose="020F0502020204030204" pitchFamily="34" charset="0"/>
              <a:cs typeface="Times New Roman" panose="02020603050405020304" pitchFamily="18" charset="0"/>
            </a:endParaRPr>
          </a:p>
          <a:p>
            <a:pPr>
              <a:buClr>
                <a:schemeClr val="tx1"/>
              </a:buClr>
              <a:buFont typeface="Wingdings" panose="020B0604020202020204" pitchFamily="34" charset="0"/>
              <a:buChar char="Ø"/>
            </a:pPr>
            <a:r>
              <a:rPr lang="en-US" u="sng" kern="100" dirty="0">
                <a:solidFill>
                  <a:srgbClr val="0563C1"/>
                </a:solidFill>
                <a:effectLst/>
                <a:latin typeface="Aptos Light" panose="020B0004020202020204" pitchFamily="34" charset="0"/>
                <a:ea typeface="Calibri" panose="020F0502020204030204" pitchFamily="34" charset="0"/>
                <a:cs typeface="Times New Roman" panose="02020603050405020304" pitchFamily="18" charset="0"/>
                <a:hlinkClick r:id="rId7"/>
              </a:rPr>
              <a:t>https://youtu.be/ajdRvxDWH4w?si=Xeswtns2DJDMdPyX</a:t>
            </a:r>
            <a:endParaRPr lang="en-US" kern="100" dirty="0">
              <a:latin typeface="Aptos Light" panose="020B0004020202020204" pitchFamily="34" charset="0"/>
              <a:ea typeface="Calibri" panose="020F0502020204030204" pitchFamily="34" charset="0"/>
              <a:cs typeface="Times New Roman" panose="02020603050405020304" pitchFamily="18" charset="0"/>
            </a:endParaRPr>
          </a:p>
          <a:p>
            <a:pPr>
              <a:buClr>
                <a:schemeClr val="tx1"/>
              </a:buClr>
              <a:buFont typeface="Wingdings" panose="020B0604020202020204" pitchFamily="34" charset="0"/>
              <a:buChar char="Ø"/>
            </a:pPr>
            <a:r>
              <a:rPr lang="en-US" u="sng" kern="100" dirty="0">
                <a:solidFill>
                  <a:srgbClr val="0563C1"/>
                </a:solidFill>
                <a:effectLst/>
                <a:latin typeface="Aptos Light" panose="020B0004020202020204" pitchFamily="34" charset="0"/>
                <a:ea typeface="Calibri" panose="020F0502020204030204" pitchFamily="34" charset="0"/>
                <a:cs typeface="Times New Roman" panose="02020603050405020304" pitchFamily="18" charset="0"/>
                <a:hlinkClick r:id="rId8"/>
              </a:rPr>
              <a:t>https://getbootstrap.com/</a:t>
            </a:r>
            <a:endParaRPr lang="en-US" dirty="0">
              <a:ea typeface="+mn-lt"/>
              <a:cs typeface="+mn-lt"/>
            </a:endParaRPr>
          </a:p>
          <a:p>
            <a:pPr>
              <a:buFont typeface="Wingdings" panose="020B0604020202020204" pitchFamily="34" charset="0"/>
              <a:buChar char="Ø"/>
            </a:pPr>
            <a:endParaRPr lang="en-US" dirty="0">
              <a:ea typeface="+mn-lt"/>
              <a:cs typeface="+mn-lt"/>
              <a:hlinkClick r:id="rId9"/>
            </a:endParaRPr>
          </a:p>
        </p:txBody>
      </p:sp>
      <p:sp>
        <p:nvSpPr>
          <p:cNvPr id="4" name="Date Placeholder 3">
            <a:extLst>
              <a:ext uri="{FF2B5EF4-FFF2-40B4-BE49-F238E27FC236}">
                <a16:creationId xmlns:a16="http://schemas.microsoft.com/office/drawing/2014/main" id="{0AEF1577-AAD8-A17F-B7F9-B2C0C1B3D705}"/>
              </a:ext>
            </a:extLst>
          </p:cNvPr>
          <p:cNvSpPr>
            <a:spLocks noGrp="1"/>
          </p:cNvSpPr>
          <p:nvPr>
            <p:ph type="dt" sz="half" idx="10"/>
          </p:nvPr>
        </p:nvSpPr>
        <p:spPr/>
        <p:txBody>
          <a:bodyPr/>
          <a:lstStyle/>
          <a:p>
            <a:endParaRPr lang="en-US" dirty="0"/>
          </a:p>
        </p:txBody>
      </p:sp>
      <p:sp>
        <p:nvSpPr>
          <p:cNvPr id="5" name="Footer Placeholder 4">
            <a:extLst>
              <a:ext uri="{FF2B5EF4-FFF2-40B4-BE49-F238E27FC236}">
                <a16:creationId xmlns:a16="http://schemas.microsoft.com/office/drawing/2014/main" id="{6375824A-1FD4-6FDC-93E9-D5B6D2B1FC0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9892293F-6ADB-B825-DD3D-03EF362581C9}"/>
              </a:ext>
            </a:extLst>
          </p:cNvPr>
          <p:cNvSpPr>
            <a:spLocks noGrp="1"/>
          </p:cNvSpPr>
          <p:nvPr>
            <p:ph type="sldNum" sz="quarter" idx="12"/>
          </p:nvPr>
        </p:nvSpPr>
        <p:spPr/>
        <p:txBody>
          <a:bodyPr/>
          <a:lstStyle/>
          <a:p>
            <a:fld id="{C68AC1EC-23E2-4F0E-A5A4-674EC8DB954E}" type="slidenum">
              <a:rPr lang="en-US" smtClean="0"/>
              <a:t>13</a:t>
            </a:fld>
            <a:endParaRPr lang="en-US"/>
          </a:p>
        </p:txBody>
      </p:sp>
    </p:spTree>
    <p:extLst>
      <p:ext uri="{BB962C8B-B14F-4D97-AF65-F5344CB8AC3E}">
        <p14:creationId xmlns:p14="http://schemas.microsoft.com/office/powerpoint/2010/main" val="1941426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CBC8DE-888E-826C-73F5-97A78DF17298}"/>
              </a:ext>
            </a:extLst>
          </p:cNvPr>
          <p:cNvSpPr>
            <a:spLocks noGrp="1"/>
          </p:cNvSpPr>
          <p:nvPr>
            <p:ph type="title"/>
          </p:nvPr>
        </p:nvSpPr>
        <p:spPr>
          <a:xfrm>
            <a:off x="691779" y="2801690"/>
            <a:ext cx="6979862" cy="1246878"/>
          </a:xfrm>
        </p:spPr>
        <p:txBody>
          <a:bodyPr>
            <a:normAutofit/>
          </a:bodyPr>
          <a:lstStyle/>
          <a:p>
            <a:r>
              <a:rPr lang="en-US" sz="7200" b="1" dirty="0">
                <a:solidFill>
                  <a:schemeClr val="tx1"/>
                </a:solidFill>
              </a:rPr>
              <a:t>THANK YOU!!</a:t>
            </a:r>
          </a:p>
        </p:txBody>
      </p:sp>
      <p:pic>
        <p:nvPicPr>
          <p:cNvPr id="7" name="Content Placeholder 6" descr="Thumbs up sign with solid fill">
            <a:extLst>
              <a:ext uri="{FF2B5EF4-FFF2-40B4-BE49-F238E27FC236}">
                <a16:creationId xmlns:a16="http://schemas.microsoft.com/office/drawing/2014/main" id="{DCFF2366-E214-D8B9-D035-F5CB7F834B74}"/>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tretch>
            <a:fillRect/>
          </a:stretch>
        </p:blipFill>
        <p:spPr>
          <a:xfrm>
            <a:off x="7663766" y="1513933"/>
            <a:ext cx="3229798" cy="3229798"/>
          </a:xfrm>
        </p:spPr>
      </p:pic>
      <p:sp>
        <p:nvSpPr>
          <p:cNvPr id="4" name="Date Placeholder 3">
            <a:extLst>
              <a:ext uri="{FF2B5EF4-FFF2-40B4-BE49-F238E27FC236}">
                <a16:creationId xmlns:a16="http://schemas.microsoft.com/office/drawing/2014/main" id="{26B1888A-2A02-0AFE-0EA1-63003AC23D19}"/>
              </a:ext>
            </a:extLst>
          </p:cNvPr>
          <p:cNvSpPr>
            <a:spLocks noGrp="1"/>
          </p:cNvSpPr>
          <p:nvPr>
            <p:ph type="dt" sz="half" idx="10"/>
          </p:nvPr>
        </p:nvSpPr>
        <p:spPr/>
        <p:txBody>
          <a:bodyPr/>
          <a:lstStyle/>
          <a:p>
            <a:endParaRPr lang="en-US" dirty="0"/>
          </a:p>
        </p:txBody>
      </p:sp>
      <p:sp>
        <p:nvSpPr>
          <p:cNvPr id="5" name="Footer Placeholder 4">
            <a:extLst>
              <a:ext uri="{FF2B5EF4-FFF2-40B4-BE49-F238E27FC236}">
                <a16:creationId xmlns:a16="http://schemas.microsoft.com/office/drawing/2014/main" id="{61D93C93-7A3E-83D1-E0A1-D0729E147D4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D9F904C4-85BB-6BC6-A98A-BDCAB0DB5625}"/>
              </a:ext>
            </a:extLst>
          </p:cNvPr>
          <p:cNvSpPr>
            <a:spLocks noGrp="1"/>
          </p:cNvSpPr>
          <p:nvPr>
            <p:ph type="sldNum" sz="quarter" idx="12"/>
          </p:nvPr>
        </p:nvSpPr>
        <p:spPr/>
        <p:txBody>
          <a:bodyPr/>
          <a:lstStyle/>
          <a:p>
            <a:fld id="{C68AC1EC-23E2-4F0E-A5A4-674EC8DB954E}" type="slidenum">
              <a:rPr lang="en-US" smtClean="0"/>
              <a:t>14</a:t>
            </a:fld>
            <a:endParaRPr lang="en-US"/>
          </a:p>
        </p:txBody>
      </p:sp>
    </p:spTree>
    <p:extLst>
      <p:ext uri="{BB962C8B-B14F-4D97-AF65-F5344CB8AC3E}">
        <p14:creationId xmlns:p14="http://schemas.microsoft.com/office/powerpoint/2010/main" val="714837759"/>
      </p:ext>
    </p:extLst>
  </p:cSld>
  <p:clrMapOvr>
    <a:masterClrMapping/>
  </p:clrMapOvr>
  <p:transition spd="slow">
    <p:comb/>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D9923A-4043-7386-F322-41CC0861D334}"/>
              </a:ext>
            </a:extLst>
          </p:cNvPr>
          <p:cNvSpPr>
            <a:spLocks noGrp="1"/>
          </p:cNvSpPr>
          <p:nvPr>
            <p:ph type="title"/>
          </p:nvPr>
        </p:nvSpPr>
        <p:spPr>
          <a:xfrm>
            <a:off x="4271125" y="840856"/>
            <a:ext cx="3649750" cy="716048"/>
          </a:xfrm>
        </p:spPr>
        <p:txBody>
          <a:bodyPr/>
          <a:lstStyle/>
          <a:p>
            <a:r>
              <a:rPr lang="en-US" sz="3200" dirty="0"/>
              <a:t>INTRODUCTION</a:t>
            </a:r>
            <a:endParaRPr lang="en-US" dirty="0"/>
          </a:p>
        </p:txBody>
      </p:sp>
      <p:sp>
        <p:nvSpPr>
          <p:cNvPr id="4" name="Text Placeholder 3">
            <a:extLst>
              <a:ext uri="{FF2B5EF4-FFF2-40B4-BE49-F238E27FC236}">
                <a16:creationId xmlns:a16="http://schemas.microsoft.com/office/drawing/2014/main" id="{C4205513-ED4E-F83A-9C3B-702A4F483B1B}"/>
              </a:ext>
            </a:extLst>
          </p:cNvPr>
          <p:cNvSpPr>
            <a:spLocks noGrp="1"/>
          </p:cNvSpPr>
          <p:nvPr>
            <p:ph type="body" sz="half" idx="2"/>
          </p:nvPr>
        </p:nvSpPr>
        <p:spPr>
          <a:xfrm>
            <a:off x="963454" y="1641072"/>
            <a:ext cx="10265092" cy="3302000"/>
          </a:xfrm>
        </p:spPr>
        <p:txBody>
          <a:bodyPr>
            <a:normAutofit/>
          </a:bodyPr>
          <a:lstStyle/>
          <a:p>
            <a:pPr marL="285750" indent="-285750">
              <a:buFont typeface="Arial"/>
              <a:buChar char="•"/>
            </a:pPr>
            <a:r>
              <a:rPr lang="en-US" sz="2000" dirty="0"/>
              <a:t>Movies Hub is a user-friendly online streaming service offering a diverse collection of movies from various genres, languages, and regions. Our mission is to provide seamless access to quality entertainment for movie lovers around the world.</a:t>
            </a:r>
            <a:endParaRPr lang="en-US" sz="2000" dirty="0">
              <a:solidFill>
                <a:srgbClr val="000000"/>
              </a:solidFill>
            </a:endParaRPr>
          </a:p>
          <a:p>
            <a:pPr marL="285750" indent="-285750">
              <a:buFont typeface="Arial"/>
              <a:buChar char="•"/>
            </a:pPr>
            <a:r>
              <a:rPr lang="en-US" sz="2000" dirty="0"/>
              <a:t>We believe that movies have the power to entertain, inspire, and bring people together. Our vision is to create an immersive and personalized viewing experience, making movies accessible to everyone, anytime, and anywhere.</a:t>
            </a:r>
            <a:endParaRPr lang="en-US" sz="2000" dirty="0">
              <a:solidFill>
                <a:srgbClr val="000000"/>
              </a:solidFill>
            </a:endParaRPr>
          </a:p>
          <a:p>
            <a:pPr marL="285750" indent="-285750">
              <a:buFont typeface="Arial"/>
              <a:buChar char="•"/>
            </a:pPr>
            <a:r>
              <a:rPr lang="en-US" sz="2000" dirty="0"/>
              <a:t>Whether you’re a fan of action-packed blockbusters, heartwarming romances, gripping thrillers, or indie films, we’ve curated a library to suit every taste and mood.</a:t>
            </a:r>
          </a:p>
        </p:txBody>
      </p:sp>
      <p:sp>
        <p:nvSpPr>
          <p:cNvPr id="5" name="Date Placeholder 4">
            <a:extLst>
              <a:ext uri="{FF2B5EF4-FFF2-40B4-BE49-F238E27FC236}">
                <a16:creationId xmlns:a16="http://schemas.microsoft.com/office/drawing/2014/main" id="{99F7DA8A-19B3-1F40-867F-533C6DCE4393}"/>
              </a:ext>
            </a:extLst>
          </p:cNvPr>
          <p:cNvSpPr>
            <a:spLocks noGrp="1"/>
          </p:cNvSpPr>
          <p:nvPr>
            <p:ph type="dt" sz="half" idx="10"/>
          </p:nvPr>
        </p:nvSpPr>
        <p:spPr/>
        <p:txBody>
          <a:bodyPr/>
          <a:lstStyle/>
          <a:p>
            <a:endParaRPr lang="en-US" dirty="0"/>
          </a:p>
        </p:txBody>
      </p:sp>
      <p:sp>
        <p:nvSpPr>
          <p:cNvPr id="6" name="Footer Placeholder 5">
            <a:extLst>
              <a:ext uri="{FF2B5EF4-FFF2-40B4-BE49-F238E27FC236}">
                <a16:creationId xmlns:a16="http://schemas.microsoft.com/office/drawing/2014/main" id="{A82BA461-92DD-7CAE-43B0-CB9181A6B0D2}"/>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F1266D59-CB10-63F6-68DC-1D8E3F991E52}"/>
              </a:ext>
            </a:extLst>
          </p:cNvPr>
          <p:cNvSpPr>
            <a:spLocks noGrp="1"/>
          </p:cNvSpPr>
          <p:nvPr>
            <p:ph type="sldNum" sz="quarter" idx="12"/>
          </p:nvPr>
        </p:nvSpPr>
        <p:spPr/>
        <p:txBody>
          <a:bodyPr/>
          <a:lstStyle/>
          <a:p>
            <a:fld id="{C68AC1EC-23E2-4F0E-A5A4-674EC8DB954E}" type="slidenum">
              <a:rPr lang="en-US" smtClean="0"/>
              <a:t>2</a:t>
            </a:fld>
            <a:endParaRPr lang="en-US"/>
          </a:p>
        </p:txBody>
      </p:sp>
    </p:spTree>
    <p:extLst>
      <p:ext uri="{BB962C8B-B14F-4D97-AF65-F5344CB8AC3E}">
        <p14:creationId xmlns:p14="http://schemas.microsoft.com/office/powerpoint/2010/main" val="7719885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6549D2-AC63-2265-02D1-EBE22AB6A31E}"/>
              </a:ext>
            </a:extLst>
          </p:cNvPr>
          <p:cNvSpPr>
            <a:spLocks noGrp="1"/>
          </p:cNvSpPr>
          <p:nvPr>
            <p:ph type="title"/>
          </p:nvPr>
        </p:nvSpPr>
        <p:spPr/>
        <p:txBody>
          <a:bodyPr>
            <a:normAutofit/>
          </a:bodyPr>
          <a:lstStyle/>
          <a:p>
            <a:pPr algn="ctr"/>
            <a:r>
              <a:rPr lang="en-US" dirty="0"/>
              <a:t>FEATURES AND BENEFITS</a:t>
            </a:r>
            <a:endParaRPr lang="en-US"/>
          </a:p>
        </p:txBody>
      </p:sp>
      <p:graphicFrame>
        <p:nvGraphicFramePr>
          <p:cNvPr id="7" name="Content Placeholder 6">
            <a:extLst>
              <a:ext uri="{FF2B5EF4-FFF2-40B4-BE49-F238E27FC236}">
                <a16:creationId xmlns:a16="http://schemas.microsoft.com/office/drawing/2014/main" id="{116802E5-94B3-5869-878E-125BD2DBAD23}"/>
              </a:ext>
            </a:extLst>
          </p:cNvPr>
          <p:cNvGraphicFramePr>
            <a:graphicFrameLocks noGrp="1"/>
          </p:cNvGraphicFramePr>
          <p:nvPr>
            <p:ph idx="1"/>
            <p:extLst>
              <p:ext uri="{D42A27DB-BD31-4B8C-83A1-F6EECF244321}">
                <p14:modId xmlns:p14="http://schemas.microsoft.com/office/powerpoint/2010/main" val="919423738"/>
              </p:ext>
            </p:extLst>
          </p:nvPr>
        </p:nvGraphicFramePr>
        <p:xfrm>
          <a:off x="877888" y="2157413"/>
          <a:ext cx="10442575" cy="39036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Date Placeholder 3">
            <a:extLst>
              <a:ext uri="{FF2B5EF4-FFF2-40B4-BE49-F238E27FC236}">
                <a16:creationId xmlns:a16="http://schemas.microsoft.com/office/drawing/2014/main" id="{355FA5F8-5BC0-3A80-49D3-9D3F13E48536}"/>
              </a:ext>
            </a:extLst>
          </p:cNvPr>
          <p:cNvSpPr>
            <a:spLocks noGrp="1"/>
          </p:cNvSpPr>
          <p:nvPr>
            <p:ph type="dt" sz="half" idx="10"/>
          </p:nvPr>
        </p:nvSpPr>
        <p:spPr/>
        <p:txBody>
          <a:bodyPr/>
          <a:lstStyle/>
          <a:p>
            <a:endParaRPr lang="en-US" dirty="0"/>
          </a:p>
        </p:txBody>
      </p:sp>
      <p:sp>
        <p:nvSpPr>
          <p:cNvPr id="5" name="Footer Placeholder 4">
            <a:extLst>
              <a:ext uri="{FF2B5EF4-FFF2-40B4-BE49-F238E27FC236}">
                <a16:creationId xmlns:a16="http://schemas.microsoft.com/office/drawing/2014/main" id="{C8EFF860-ED2B-BFD7-9FC8-E1BED3288BE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2007EDE-39BF-88C3-EF85-D093850D748B}"/>
              </a:ext>
            </a:extLst>
          </p:cNvPr>
          <p:cNvSpPr>
            <a:spLocks noGrp="1"/>
          </p:cNvSpPr>
          <p:nvPr>
            <p:ph type="sldNum" sz="quarter" idx="12"/>
          </p:nvPr>
        </p:nvSpPr>
        <p:spPr/>
        <p:txBody>
          <a:bodyPr/>
          <a:lstStyle/>
          <a:p>
            <a:fld id="{C68AC1EC-23E2-4F0E-A5A4-674EC8DB954E}" type="slidenum">
              <a:rPr lang="en-US" smtClean="0"/>
              <a:t>3</a:t>
            </a:fld>
            <a:endParaRPr lang="en-US"/>
          </a:p>
        </p:txBody>
      </p:sp>
    </p:spTree>
    <p:extLst>
      <p:ext uri="{BB962C8B-B14F-4D97-AF65-F5344CB8AC3E}">
        <p14:creationId xmlns:p14="http://schemas.microsoft.com/office/powerpoint/2010/main" val="556921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69A736-9D1A-7E09-F646-56A376B658E3}"/>
              </a:ext>
            </a:extLst>
          </p:cNvPr>
          <p:cNvSpPr>
            <a:spLocks noGrp="1"/>
          </p:cNvSpPr>
          <p:nvPr>
            <p:ph type="title"/>
          </p:nvPr>
        </p:nvSpPr>
        <p:spPr>
          <a:xfrm>
            <a:off x="860670" y="442108"/>
            <a:ext cx="10449784" cy="1265928"/>
          </a:xfrm>
        </p:spPr>
        <p:txBody>
          <a:bodyPr/>
          <a:lstStyle/>
          <a:p>
            <a:pPr algn="ctr"/>
            <a:r>
              <a:rPr lang="en-US" dirty="0"/>
              <a:t>TECHNOLOGY USED</a:t>
            </a:r>
          </a:p>
        </p:txBody>
      </p:sp>
      <p:sp>
        <p:nvSpPr>
          <p:cNvPr id="4" name="Date Placeholder 3">
            <a:extLst>
              <a:ext uri="{FF2B5EF4-FFF2-40B4-BE49-F238E27FC236}">
                <a16:creationId xmlns:a16="http://schemas.microsoft.com/office/drawing/2014/main" id="{0A3E426C-5068-F312-FB70-989BD731FC13}"/>
              </a:ext>
            </a:extLst>
          </p:cNvPr>
          <p:cNvSpPr>
            <a:spLocks noGrp="1"/>
          </p:cNvSpPr>
          <p:nvPr>
            <p:ph type="dt" sz="half" idx="10"/>
          </p:nvPr>
        </p:nvSpPr>
        <p:spPr/>
        <p:txBody>
          <a:bodyPr/>
          <a:lstStyle/>
          <a:p>
            <a:endParaRPr lang="en-US" dirty="0"/>
          </a:p>
        </p:txBody>
      </p:sp>
      <p:sp>
        <p:nvSpPr>
          <p:cNvPr id="5" name="Footer Placeholder 4">
            <a:extLst>
              <a:ext uri="{FF2B5EF4-FFF2-40B4-BE49-F238E27FC236}">
                <a16:creationId xmlns:a16="http://schemas.microsoft.com/office/drawing/2014/main" id="{7E49E991-979F-BD4B-B406-2515629F5C8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0029145-A8A2-5A84-9117-CD265003F272}"/>
              </a:ext>
            </a:extLst>
          </p:cNvPr>
          <p:cNvSpPr>
            <a:spLocks noGrp="1"/>
          </p:cNvSpPr>
          <p:nvPr>
            <p:ph type="sldNum" sz="quarter" idx="12"/>
          </p:nvPr>
        </p:nvSpPr>
        <p:spPr/>
        <p:txBody>
          <a:bodyPr/>
          <a:lstStyle/>
          <a:p>
            <a:fld id="{C68AC1EC-23E2-4F0E-A5A4-674EC8DB954E}" type="slidenum">
              <a:rPr lang="en-US" smtClean="0"/>
              <a:t>4</a:t>
            </a:fld>
            <a:endParaRPr lang="en-US"/>
          </a:p>
        </p:txBody>
      </p:sp>
      <p:graphicFrame>
        <p:nvGraphicFramePr>
          <p:cNvPr id="23" name="Content Placeholder 22">
            <a:extLst>
              <a:ext uri="{FF2B5EF4-FFF2-40B4-BE49-F238E27FC236}">
                <a16:creationId xmlns:a16="http://schemas.microsoft.com/office/drawing/2014/main" id="{B1C23013-B4F9-C98A-CAA5-5A0F344967E8}"/>
              </a:ext>
            </a:extLst>
          </p:cNvPr>
          <p:cNvGraphicFramePr>
            <a:graphicFrameLocks noGrp="1"/>
          </p:cNvGraphicFramePr>
          <p:nvPr>
            <p:ph idx="1"/>
            <p:extLst>
              <p:ext uri="{D42A27DB-BD31-4B8C-83A1-F6EECF244321}">
                <p14:modId xmlns:p14="http://schemas.microsoft.com/office/powerpoint/2010/main" val="3985525330"/>
              </p:ext>
            </p:extLst>
          </p:nvPr>
        </p:nvGraphicFramePr>
        <p:xfrm>
          <a:off x="982272" y="1478920"/>
          <a:ext cx="10442575" cy="39036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79821618"/>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396D50-6ADA-3E21-EFE6-29283ABB7C34}"/>
              </a:ext>
            </a:extLst>
          </p:cNvPr>
          <p:cNvSpPr>
            <a:spLocks noGrp="1"/>
          </p:cNvSpPr>
          <p:nvPr>
            <p:ph type="title"/>
          </p:nvPr>
        </p:nvSpPr>
        <p:spPr>
          <a:xfrm>
            <a:off x="881546" y="619561"/>
            <a:ext cx="10449784" cy="817078"/>
          </a:xfrm>
        </p:spPr>
        <p:txBody>
          <a:bodyPr>
            <a:normAutofit/>
          </a:bodyPr>
          <a:lstStyle/>
          <a:p>
            <a:pPr algn="ctr"/>
            <a:r>
              <a:rPr lang="en-US" dirty="0"/>
              <a:t>DATA FLOW DIAGRAM</a:t>
            </a:r>
            <a:endParaRPr lang="en-US"/>
          </a:p>
        </p:txBody>
      </p:sp>
      <p:sp>
        <p:nvSpPr>
          <p:cNvPr id="4" name="Date Placeholder 3">
            <a:extLst>
              <a:ext uri="{FF2B5EF4-FFF2-40B4-BE49-F238E27FC236}">
                <a16:creationId xmlns:a16="http://schemas.microsoft.com/office/drawing/2014/main" id="{6D55CE09-85EB-8057-FD78-A9217A563CB5}"/>
              </a:ext>
            </a:extLst>
          </p:cNvPr>
          <p:cNvSpPr>
            <a:spLocks noGrp="1"/>
          </p:cNvSpPr>
          <p:nvPr>
            <p:ph type="dt" sz="half" idx="10"/>
          </p:nvPr>
        </p:nvSpPr>
        <p:spPr/>
        <p:txBody>
          <a:bodyPr/>
          <a:lstStyle/>
          <a:p>
            <a:endParaRPr lang="en-US" dirty="0"/>
          </a:p>
        </p:txBody>
      </p:sp>
      <p:sp>
        <p:nvSpPr>
          <p:cNvPr id="5" name="Footer Placeholder 4">
            <a:extLst>
              <a:ext uri="{FF2B5EF4-FFF2-40B4-BE49-F238E27FC236}">
                <a16:creationId xmlns:a16="http://schemas.microsoft.com/office/drawing/2014/main" id="{E085FAF7-D02A-A0A9-1160-5D61261A58B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13182935-9840-EBAE-529D-72BDA16BFBE2}"/>
              </a:ext>
            </a:extLst>
          </p:cNvPr>
          <p:cNvSpPr>
            <a:spLocks noGrp="1"/>
          </p:cNvSpPr>
          <p:nvPr>
            <p:ph type="sldNum" sz="quarter" idx="12"/>
          </p:nvPr>
        </p:nvSpPr>
        <p:spPr/>
        <p:txBody>
          <a:bodyPr/>
          <a:lstStyle/>
          <a:p>
            <a:fld id="{C68AC1EC-23E2-4F0E-A5A4-674EC8DB954E}" type="slidenum">
              <a:rPr lang="en-US" smtClean="0"/>
              <a:t>5</a:t>
            </a:fld>
            <a:endParaRPr lang="en-US"/>
          </a:p>
        </p:txBody>
      </p:sp>
      <p:graphicFrame>
        <p:nvGraphicFramePr>
          <p:cNvPr id="4836" name="Content Placeholder 4835">
            <a:extLst>
              <a:ext uri="{FF2B5EF4-FFF2-40B4-BE49-F238E27FC236}">
                <a16:creationId xmlns:a16="http://schemas.microsoft.com/office/drawing/2014/main" id="{A44FFD2E-45E6-A226-7472-F797183D70B8}"/>
              </a:ext>
            </a:extLst>
          </p:cNvPr>
          <p:cNvGraphicFramePr>
            <a:graphicFrameLocks noGrp="1"/>
          </p:cNvGraphicFramePr>
          <p:nvPr>
            <p:ph idx="1"/>
            <p:extLst>
              <p:ext uri="{D42A27DB-BD31-4B8C-83A1-F6EECF244321}">
                <p14:modId xmlns:p14="http://schemas.microsoft.com/office/powerpoint/2010/main" val="1861755151"/>
              </p:ext>
            </p:extLst>
          </p:nvPr>
        </p:nvGraphicFramePr>
        <p:xfrm>
          <a:off x="982272" y="1562427"/>
          <a:ext cx="10254684" cy="4529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57801365"/>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FAA65D-3523-1AC3-03A3-A1F2C91476B6}"/>
              </a:ext>
            </a:extLst>
          </p:cNvPr>
          <p:cNvSpPr>
            <a:spLocks noGrp="1"/>
          </p:cNvSpPr>
          <p:nvPr>
            <p:ph type="title"/>
          </p:nvPr>
        </p:nvSpPr>
        <p:spPr/>
        <p:txBody>
          <a:bodyPr/>
          <a:lstStyle/>
          <a:p>
            <a:pPr algn="ctr"/>
            <a:r>
              <a:rPr lang="en-US" dirty="0"/>
              <a:t>MODULES OF PROJECT</a:t>
            </a:r>
            <a:endParaRPr lang="en-US"/>
          </a:p>
        </p:txBody>
      </p:sp>
      <p:sp>
        <p:nvSpPr>
          <p:cNvPr id="4" name="Date Placeholder 3">
            <a:extLst>
              <a:ext uri="{FF2B5EF4-FFF2-40B4-BE49-F238E27FC236}">
                <a16:creationId xmlns:a16="http://schemas.microsoft.com/office/drawing/2014/main" id="{63DBB307-531A-2D86-E642-B94505463382}"/>
              </a:ext>
            </a:extLst>
          </p:cNvPr>
          <p:cNvSpPr>
            <a:spLocks noGrp="1"/>
          </p:cNvSpPr>
          <p:nvPr>
            <p:ph type="dt" sz="half" idx="10"/>
          </p:nvPr>
        </p:nvSpPr>
        <p:spPr/>
        <p:txBody>
          <a:bodyPr/>
          <a:lstStyle/>
          <a:p>
            <a:endParaRPr lang="en-US" dirty="0"/>
          </a:p>
        </p:txBody>
      </p:sp>
      <p:sp>
        <p:nvSpPr>
          <p:cNvPr id="5" name="Footer Placeholder 4">
            <a:extLst>
              <a:ext uri="{FF2B5EF4-FFF2-40B4-BE49-F238E27FC236}">
                <a16:creationId xmlns:a16="http://schemas.microsoft.com/office/drawing/2014/main" id="{D7765D28-221A-9338-D829-60F81616C80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16E47A5-67CF-B172-6D70-4F01C0EF545C}"/>
              </a:ext>
            </a:extLst>
          </p:cNvPr>
          <p:cNvSpPr>
            <a:spLocks noGrp="1"/>
          </p:cNvSpPr>
          <p:nvPr>
            <p:ph type="sldNum" sz="quarter" idx="12"/>
          </p:nvPr>
        </p:nvSpPr>
        <p:spPr/>
        <p:txBody>
          <a:bodyPr/>
          <a:lstStyle/>
          <a:p>
            <a:fld id="{C68AC1EC-23E2-4F0E-A5A4-674EC8DB954E}" type="slidenum">
              <a:rPr lang="en-US" smtClean="0"/>
              <a:t>6</a:t>
            </a:fld>
            <a:endParaRPr lang="en-US"/>
          </a:p>
        </p:txBody>
      </p:sp>
      <p:sp>
        <p:nvSpPr>
          <p:cNvPr id="9" name="Content Placeholder 8">
            <a:extLst>
              <a:ext uri="{FF2B5EF4-FFF2-40B4-BE49-F238E27FC236}">
                <a16:creationId xmlns:a16="http://schemas.microsoft.com/office/drawing/2014/main" id="{08F53787-7587-0BD8-021A-285EC5DF6EDD}"/>
              </a:ext>
            </a:extLst>
          </p:cNvPr>
          <p:cNvSpPr>
            <a:spLocks noGrp="1"/>
          </p:cNvSpPr>
          <p:nvPr>
            <p:ph idx="1"/>
          </p:nvPr>
        </p:nvSpPr>
        <p:spPr/>
        <p:txBody>
          <a:bodyPr vert="horz" lIns="91440" tIns="45720" rIns="91440" bIns="45720" rtlCol="0" anchor="t">
            <a:normAutofit/>
          </a:bodyPr>
          <a:lstStyle/>
          <a:p>
            <a:pPr marL="342900" indent="-342900">
              <a:buAutoNum type="romanLcPeriod"/>
            </a:pPr>
            <a:r>
              <a:rPr lang="en-US" dirty="0"/>
              <a:t>Registration / Login</a:t>
            </a:r>
          </a:p>
          <a:p>
            <a:pPr marL="342900" indent="-342900">
              <a:buAutoNum type="romanLcPeriod"/>
            </a:pPr>
            <a:r>
              <a:rPr lang="en-US" dirty="0"/>
              <a:t>Search Movies</a:t>
            </a:r>
          </a:p>
          <a:p>
            <a:pPr marL="342900" indent="-342900">
              <a:buAutoNum type="romanLcPeriod"/>
            </a:pPr>
            <a:r>
              <a:rPr lang="en-US" dirty="0"/>
              <a:t>Online / Offline Watching</a:t>
            </a:r>
          </a:p>
          <a:p>
            <a:pPr marL="342900" indent="-342900">
              <a:buAutoNum type="romanLcPeriod"/>
            </a:pPr>
            <a:r>
              <a:rPr lang="en-US" dirty="0"/>
              <a:t>Terms and use</a:t>
            </a:r>
          </a:p>
          <a:p>
            <a:pPr marL="342900" indent="-342900">
              <a:buAutoNum type="romanLcPeriod"/>
            </a:pPr>
            <a:r>
              <a:rPr lang="en-US" dirty="0"/>
              <a:t>About</a:t>
            </a:r>
          </a:p>
        </p:txBody>
      </p:sp>
    </p:spTree>
    <p:extLst>
      <p:ext uri="{BB962C8B-B14F-4D97-AF65-F5344CB8AC3E}">
        <p14:creationId xmlns:p14="http://schemas.microsoft.com/office/powerpoint/2010/main" val="690142900"/>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D002A0-90EF-26A9-89CD-FDAA29398048}"/>
              </a:ext>
            </a:extLst>
          </p:cNvPr>
          <p:cNvSpPr>
            <a:spLocks noGrp="1"/>
          </p:cNvSpPr>
          <p:nvPr>
            <p:ph type="title"/>
          </p:nvPr>
        </p:nvSpPr>
        <p:spPr/>
        <p:txBody>
          <a:bodyPr/>
          <a:lstStyle/>
          <a:p>
            <a:pPr algn="ctr"/>
            <a:r>
              <a:rPr lang="en-US" dirty="0"/>
              <a:t>ADMIN</a:t>
            </a:r>
            <a:endParaRPr lang="en-US"/>
          </a:p>
        </p:txBody>
      </p:sp>
      <p:sp>
        <p:nvSpPr>
          <p:cNvPr id="3" name="Content Placeholder 2">
            <a:extLst>
              <a:ext uri="{FF2B5EF4-FFF2-40B4-BE49-F238E27FC236}">
                <a16:creationId xmlns:a16="http://schemas.microsoft.com/office/drawing/2014/main" id="{10158C4D-9290-7116-75FF-75AA7B366346}"/>
              </a:ext>
            </a:extLst>
          </p:cNvPr>
          <p:cNvSpPr>
            <a:spLocks noGrp="1"/>
          </p:cNvSpPr>
          <p:nvPr>
            <p:ph idx="1"/>
          </p:nvPr>
        </p:nvSpPr>
        <p:spPr/>
        <p:txBody>
          <a:bodyPr vert="horz" lIns="91440" tIns="45720" rIns="91440" bIns="45720" rtlCol="0" anchor="t">
            <a:normAutofit/>
          </a:bodyPr>
          <a:lstStyle/>
          <a:p>
            <a:pPr marL="342900" indent="-342900">
              <a:buAutoNum type="romanLcPeriod"/>
            </a:pPr>
            <a:r>
              <a:rPr lang="en-US" dirty="0"/>
              <a:t>Registration (Login)</a:t>
            </a:r>
          </a:p>
          <a:p>
            <a:pPr marL="342900" indent="-342900">
              <a:buAutoNum type="romanLcPeriod"/>
            </a:pPr>
            <a:r>
              <a:rPr lang="en-US" dirty="0"/>
              <a:t>Managing User</a:t>
            </a:r>
          </a:p>
          <a:p>
            <a:pPr marL="342900" indent="-342900">
              <a:buAutoNum type="romanLcPeriod"/>
            </a:pPr>
            <a:r>
              <a:rPr lang="en-US"/>
              <a:t>Managing Categories</a:t>
            </a:r>
            <a:endParaRPr lang="en-US" dirty="0"/>
          </a:p>
          <a:p>
            <a:pPr marL="342900" indent="-342900">
              <a:buAutoNum type="romanLcPeriod"/>
            </a:pPr>
            <a:r>
              <a:rPr lang="en-US" dirty="0"/>
              <a:t>Managing issues</a:t>
            </a:r>
          </a:p>
          <a:p>
            <a:pPr marL="342900" indent="-342900">
              <a:buAutoNum type="romanLcPeriod"/>
            </a:pPr>
            <a:r>
              <a:rPr lang="en-US" dirty="0"/>
              <a:t>Managing New-Release Movies</a:t>
            </a:r>
          </a:p>
          <a:p>
            <a:pPr marL="342900" indent="-342900">
              <a:buAutoNum type="romanLcPeriod"/>
            </a:pPr>
            <a:r>
              <a:rPr lang="en-US" dirty="0"/>
              <a:t>View Collections</a:t>
            </a:r>
          </a:p>
          <a:p>
            <a:pPr marL="342900" indent="-342900">
              <a:buAutoNum type="romanLcPeriod"/>
            </a:pPr>
            <a:r>
              <a:rPr lang="en-US" dirty="0"/>
              <a:t>Manage page</a:t>
            </a:r>
          </a:p>
          <a:p>
            <a:pPr marL="342900" indent="-342900">
              <a:buAutoNum type="romanLcPeriod"/>
            </a:pPr>
            <a:endParaRPr lang="en-US" dirty="0"/>
          </a:p>
        </p:txBody>
      </p:sp>
      <p:sp>
        <p:nvSpPr>
          <p:cNvPr id="4" name="Date Placeholder 3">
            <a:extLst>
              <a:ext uri="{FF2B5EF4-FFF2-40B4-BE49-F238E27FC236}">
                <a16:creationId xmlns:a16="http://schemas.microsoft.com/office/drawing/2014/main" id="{D601194D-9365-9BDA-D9BC-DF34F94F552C}"/>
              </a:ext>
            </a:extLst>
          </p:cNvPr>
          <p:cNvSpPr>
            <a:spLocks noGrp="1"/>
          </p:cNvSpPr>
          <p:nvPr>
            <p:ph type="dt" sz="half" idx="10"/>
          </p:nvPr>
        </p:nvSpPr>
        <p:spPr/>
        <p:txBody>
          <a:bodyPr/>
          <a:lstStyle/>
          <a:p>
            <a:endParaRPr lang="en-US" dirty="0"/>
          </a:p>
        </p:txBody>
      </p:sp>
      <p:sp>
        <p:nvSpPr>
          <p:cNvPr id="5" name="Footer Placeholder 4">
            <a:extLst>
              <a:ext uri="{FF2B5EF4-FFF2-40B4-BE49-F238E27FC236}">
                <a16:creationId xmlns:a16="http://schemas.microsoft.com/office/drawing/2014/main" id="{7BC2E259-10C0-B2E9-CF94-41E2D85DE62D}"/>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995AFF7D-3E6A-9FA1-616E-F8C1ADE26E88}"/>
              </a:ext>
            </a:extLst>
          </p:cNvPr>
          <p:cNvSpPr>
            <a:spLocks noGrp="1"/>
          </p:cNvSpPr>
          <p:nvPr>
            <p:ph type="sldNum" sz="quarter" idx="12"/>
          </p:nvPr>
        </p:nvSpPr>
        <p:spPr/>
        <p:txBody>
          <a:bodyPr/>
          <a:lstStyle/>
          <a:p>
            <a:fld id="{C68AC1EC-23E2-4F0E-A5A4-674EC8DB954E}" type="slidenum">
              <a:rPr lang="en-US" smtClean="0"/>
              <a:t>7</a:t>
            </a:fld>
            <a:endParaRPr lang="en-US"/>
          </a:p>
        </p:txBody>
      </p:sp>
    </p:spTree>
    <p:extLst>
      <p:ext uri="{BB962C8B-B14F-4D97-AF65-F5344CB8AC3E}">
        <p14:creationId xmlns:p14="http://schemas.microsoft.com/office/powerpoint/2010/main" val="2694855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68B8CF-242F-38DA-CB68-EDDF19128661}"/>
              </a:ext>
            </a:extLst>
          </p:cNvPr>
          <p:cNvSpPr>
            <a:spLocks noGrp="1"/>
          </p:cNvSpPr>
          <p:nvPr>
            <p:ph type="title"/>
          </p:nvPr>
        </p:nvSpPr>
        <p:spPr>
          <a:xfrm>
            <a:off x="871108" y="3697"/>
            <a:ext cx="10439346" cy="576997"/>
          </a:xfrm>
        </p:spPr>
        <p:txBody>
          <a:bodyPr>
            <a:normAutofit fontScale="90000"/>
          </a:bodyPr>
          <a:lstStyle/>
          <a:p>
            <a:pPr algn="ctr"/>
            <a:r>
              <a:rPr lang="en-US"/>
              <a:t>Home Page</a:t>
            </a:r>
          </a:p>
        </p:txBody>
      </p:sp>
      <p:sp>
        <p:nvSpPr>
          <p:cNvPr id="4" name="Date Placeholder 3">
            <a:extLst>
              <a:ext uri="{FF2B5EF4-FFF2-40B4-BE49-F238E27FC236}">
                <a16:creationId xmlns:a16="http://schemas.microsoft.com/office/drawing/2014/main" id="{FE73EC69-6518-41C0-4A8E-6EFAD31BEE93}"/>
              </a:ext>
            </a:extLst>
          </p:cNvPr>
          <p:cNvSpPr>
            <a:spLocks noGrp="1"/>
          </p:cNvSpPr>
          <p:nvPr>
            <p:ph type="dt" sz="half" idx="10"/>
          </p:nvPr>
        </p:nvSpPr>
        <p:spPr/>
        <p:txBody>
          <a:bodyPr/>
          <a:lstStyle/>
          <a:p>
            <a:endParaRPr lang="en-US" dirty="0"/>
          </a:p>
        </p:txBody>
      </p:sp>
      <p:sp>
        <p:nvSpPr>
          <p:cNvPr id="5" name="Footer Placeholder 4">
            <a:extLst>
              <a:ext uri="{FF2B5EF4-FFF2-40B4-BE49-F238E27FC236}">
                <a16:creationId xmlns:a16="http://schemas.microsoft.com/office/drawing/2014/main" id="{654ADECD-5D28-CDC4-A82F-1EFF617A604D}"/>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F331D73-9F61-1DE1-F84F-7AEB06892FEE}"/>
              </a:ext>
            </a:extLst>
          </p:cNvPr>
          <p:cNvSpPr>
            <a:spLocks noGrp="1"/>
          </p:cNvSpPr>
          <p:nvPr>
            <p:ph type="sldNum" sz="quarter" idx="12"/>
          </p:nvPr>
        </p:nvSpPr>
        <p:spPr/>
        <p:txBody>
          <a:bodyPr/>
          <a:lstStyle/>
          <a:p>
            <a:fld id="{C68AC1EC-23E2-4F0E-A5A4-674EC8DB954E}" type="slidenum">
              <a:rPr lang="en-US" smtClean="0"/>
              <a:t>8</a:t>
            </a:fld>
            <a:endParaRPr lang="en-US"/>
          </a:p>
        </p:txBody>
      </p:sp>
      <p:pic>
        <p:nvPicPr>
          <p:cNvPr id="10" name="Content Placeholder 9">
            <a:extLst>
              <a:ext uri="{FF2B5EF4-FFF2-40B4-BE49-F238E27FC236}">
                <a16:creationId xmlns:a16="http://schemas.microsoft.com/office/drawing/2014/main" id="{8E9D5D90-A139-7B7D-62EB-FB3CFF91A77A}"/>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t="9219" r="1317"/>
          <a:stretch/>
        </p:blipFill>
        <p:spPr>
          <a:xfrm>
            <a:off x="868023" y="1175385"/>
            <a:ext cx="10293754" cy="4790306"/>
          </a:xfrm>
        </p:spPr>
      </p:pic>
    </p:spTree>
    <p:extLst>
      <p:ext uri="{BB962C8B-B14F-4D97-AF65-F5344CB8AC3E}">
        <p14:creationId xmlns:p14="http://schemas.microsoft.com/office/powerpoint/2010/main" val="9674492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20552B-2066-BC3C-74AA-DFBB85FBDBB2}"/>
              </a:ext>
            </a:extLst>
          </p:cNvPr>
          <p:cNvSpPr>
            <a:spLocks noGrp="1"/>
          </p:cNvSpPr>
          <p:nvPr>
            <p:ph type="title"/>
          </p:nvPr>
        </p:nvSpPr>
        <p:spPr>
          <a:xfrm>
            <a:off x="871108" y="3697"/>
            <a:ext cx="10439346" cy="524805"/>
          </a:xfrm>
        </p:spPr>
        <p:txBody>
          <a:bodyPr>
            <a:normAutofit fontScale="90000"/>
          </a:bodyPr>
          <a:lstStyle/>
          <a:p>
            <a:pPr algn="ctr"/>
            <a:r>
              <a:rPr lang="en-US"/>
              <a:t>User Registration</a:t>
            </a:r>
          </a:p>
        </p:txBody>
      </p:sp>
      <p:sp>
        <p:nvSpPr>
          <p:cNvPr id="4" name="Date Placeholder 3">
            <a:extLst>
              <a:ext uri="{FF2B5EF4-FFF2-40B4-BE49-F238E27FC236}">
                <a16:creationId xmlns:a16="http://schemas.microsoft.com/office/drawing/2014/main" id="{72D52BBD-BB3F-9647-5E30-7C28D9E53ACC}"/>
              </a:ext>
            </a:extLst>
          </p:cNvPr>
          <p:cNvSpPr>
            <a:spLocks noGrp="1"/>
          </p:cNvSpPr>
          <p:nvPr>
            <p:ph type="dt" sz="half" idx="10"/>
          </p:nvPr>
        </p:nvSpPr>
        <p:spPr/>
        <p:txBody>
          <a:bodyPr/>
          <a:lstStyle/>
          <a:p>
            <a:endParaRPr lang="en-US" dirty="0"/>
          </a:p>
        </p:txBody>
      </p:sp>
      <p:sp>
        <p:nvSpPr>
          <p:cNvPr id="5" name="Footer Placeholder 4">
            <a:extLst>
              <a:ext uri="{FF2B5EF4-FFF2-40B4-BE49-F238E27FC236}">
                <a16:creationId xmlns:a16="http://schemas.microsoft.com/office/drawing/2014/main" id="{B8429AB9-245E-A896-8721-B3294FBF37E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407D62F-5DE5-2C8F-68F9-1C2962F12A88}"/>
              </a:ext>
            </a:extLst>
          </p:cNvPr>
          <p:cNvSpPr>
            <a:spLocks noGrp="1"/>
          </p:cNvSpPr>
          <p:nvPr>
            <p:ph type="sldNum" sz="quarter" idx="12"/>
          </p:nvPr>
        </p:nvSpPr>
        <p:spPr/>
        <p:txBody>
          <a:bodyPr/>
          <a:lstStyle/>
          <a:p>
            <a:fld id="{C68AC1EC-23E2-4F0E-A5A4-674EC8DB954E}" type="slidenum">
              <a:rPr lang="en-US" smtClean="0"/>
              <a:t>9</a:t>
            </a:fld>
            <a:endParaRPr lang="en-US"/>
          </a:p>
        </p:txBody>
      </p:sp>
      <p:pic>
        <p:nvPicPr>
          <p:cNvPr id="10" name="Content Placeholder 9">
            <a:extLst>
              <a:ext uri="{FF2B5EF4-FFF2-40B4-BE49-F238E27FC236}">
                <a16:creationId xmlns:a16="http://schemas.microsoft.com/office/drawing/2014/main" id="{9E7D523C-4CCF-4AE0-196F-C1F08A799DF2}"/>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t="9173" r="1109"/>
          <a:stretch/>
        </p:blipFill>
        <p:spPr>
          <a:xfrm>
            <a:off x="870419" y="1153160"/>
            <a:ext cx="10330981" cy="4857018"/>
          </a:xfrm>
        </p:spPr>
      </p:pic>
    </p:spTree>
    <p:extLst>
      <p:ext uri="{BB962C8B-B14F-4D97-AF65-F5344CB8AC3E}">
        <p14:creationId xmlns:p14="http://schemas.microsoft.com/office/powerpoint/2010/main" val="22362207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BohoVogueVTI">
  <a:themeElements>
    <a:clrScheme name="BohoVogue">
      <a:dk1>
        <a:sysClr val="windowText" lastClr="000000"/>
      </a:dk1>
      <a:lt1>
        <a:sysClr val="window" lastClr="FFFFFF"/>
      </a:lt1>
      <a:dk2>
        <a:srgbClr val="35403A"/>
      </a:dk2>
      <a:lt2>
        <a:srgbClr val="F1EFEB"/>
      </a:lt2>
      <a:accent1>
        <a:srgbClr val="9E8B50"/>
      </a:accent1>
      <a:accent2>
        <a:srgbClr val="D5966B"/>
      </a:accent2>
      <a:accent3>
        <a:srgbClr val="9BA6BB"/>
      </a:accent3>
      <a:accent4>
        <a:srgbClr val="869880"/>
      </a:accent4>
      <a:accent5>
        <a:srgbClr val="588267"/>
      </a:accent5>
      <a:accent6>
        <a:srgbClr val="B89C46"/>
      </a:accent6>
      <a:hlink>
        <a:srgbClr val="C77138"/>
      </a:hlink>
      <a:folHlink>
        <a:srgbClr val="589374"/>
      </a:folHlink>
    </a:clrScheme>
    <a:fontScheme name="Walbaum Display_Aptos">
      <a:majorFont>
        <a:latin typeface="Walbaum Display"/>
        <a:ea typeface=""/>
        <a:cs typeface=""/>
      </a:majorFont>
      <a:minorFont>
        <a:latin typeface="Aptos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BohoVogueVTI" id="{8022F7FC-316B-4DD9-B9EB-BB68CC0DFA6F}" vid="{544DD2C6-9D23-4092-AACF-F55CEAA658FD}"/>
    </a:ext>
  </a:extLst>
</a:theme>
</file>

<file path=docProps/app.xml><?xml version="1.0" encoding="utf-8"?>
<Properties xmlns="http://schemas.openxmlformats.org/officeDocument/2006/extended-properties" xmlns:vt="http://schemas.openxmlformats.org/officeDocument/2006/docPropsVTypes">
  <Template>office theme</Template>
  <TotalTime>49</TotalTime>
  <Words>382</Words>
  <Application>Microsoft Office PowerPoint</Application>
  <PresentationFormat>Widescreen</PresentationFormat>
  <Paragraphs>76</Paragraphs>
  <Slides>14</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Aptos Light</vt:lpstr>
      <vt:lpstr>Arial</vt:lpstr>
      <vt:lpstr>Californian FB</vt:lpstr>
      <vt:lpstr>Walbaum Display</vt:lpstr>
      <vt:lpstr>Wingdings</vt:lpstr>
      <vt:lpstr>BohoVogueVTI</vt:lpstr>
      <vt:lpstr>MOVIES HUB     </vt:lpstr>
      <vt:lpstr>INTRODUCTION</vt:lpstr>
      <vt:lpstr>FEATURES AND BENEFITS</vt:lpstr>
      <vt:lpstr>TECHNOLOGY USED</vt:lpstr>
      <vt:lpstr>DATA FLOW DIAGRAM</vt:lpstr>
      <vt:lpstr>MODULES OF PROJECT</vt:lpstr>
      <vt:lpstr>ADMIN</vt:lpstr>
      <vt:lpstr>Home Page</vt:lpstr>
      <vt:lpstr>User Registration</vt:lpstr>
      <vt:lpstr>Movie Collection</vt:lpstr>
      <vt:lpstr>Watch </vt:lpstr>
      <vt:lpstr>CONCLUSION </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miril kikani</cp:lastModifiedBy>
  <cp:revision>558</cp:revision>
  <dcterms:created xsi:type="dcterms:W3CDTF">2024-10-02T05:37:13Z</dcterms:created>
  <dcterms:modified xsi:type="dcterms:W3CDTF">2024-10-04T08:44:09Z</dcterms:modified>
</cp:coreProperties>
</file>